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c7d71fe9e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a4b143711464a"/>
  </p:sldMasterIdLst>
  <p:sldIdLst>
    <p:sldId xmlns:r="http://schemas.openxmlformats.org/officeDocument/2006/relationships" id="256" r:id="R0c49114f15f540bf"/>
    <p:sldId xmlns:r="http://schemas.openxmlformats.org/officeDocument/2006/relationships" id="257" r:id="R5ccd5ad318eb4117"/>
    <p:sldId xmlns:r="http://schemas.openxmlformats.org/officeDocument/2006/relationships" id="258" r:id="R7c9a3c6f56fc40d6"/>
    <p:sldId xmlns:r="http://schemas.openxmlformats.org/officeDocument/2006/relationships" id="259" r:id="Rfabf9203a6ed4602"/>
    <p:sldId xmlns:r="http://schemas.openxmlformats.org/officeDocument/2006/relationships" id="260" r:id="Rbb70fad26a83467e"/>
    <p:sldId xmlns:r="http://schemas.openxmlformats.org/officeDocument/2006/relationships" id="261" r:id="R0052bb766d504ebe"/>
    <p:sldId xmlns:r="http://schemas.openxmlformats.org/officeDocument/2006/relationships" id="262" r:id="Reb3bc4180691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a4b143711464a" /><Relationship Type="http://schemas.openxmlformats.org/officeDocument/2006/relationships/slide" Target="/ppt/slides/slide1.xml" Id="R0c49114f15f540bf" /><Relationship Type="http://schemas.openxmlformats.org/officeDocument/2006/relationships/slide" Target="/ppt/slides/slide2.xml" Id="R5ccd5ad318eb4117" /><Relationship Type="http://schemas.openxmlformats.org/officeDocument/2006/relationships/slide" Target="/ppt/slides/slide3.xml" Id="R7c9a3c6f56fc40d6" /><Relationship Type="http://schemas.openxmlformats.org/officeDocument/2006/relationships/slide" Target="/ppt/slides/slide4.xml" Id="Rfabf9203a6ed4602" /><Relationship Type="http://schemas.openxmlformats.org/officeDocument/2006/relationships/slide" Target="/ppt/slides/slide5.xml" Id="Rbb70fad26a83467e" /><Relationship Type="http://schemas.openxmlformats.org/officeDocument/2006/relationships/slide" Target="/ppt/slides/slide6.xml" Id="R0052bb766d504ebe" /><Relationship Type="http://schemas.openxmlformats.org/officeDocument/2006/relationships/slide" Target="/ppt/slides/slide7.xml" Id="Reb3bc4180691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8ce434b91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dcf87ab184f88" /><Relationship Type="http://schemas.openxmlformats.org/officeDocument/2006/relationships/theme" Target="/ppt/slideMasters/theme/theme1.xml" Id="Rf360e7ff9a27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dcf87ab18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41b781184c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cc94dd25e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8ec91280f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2c716ca5d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52ff4eda4b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3fd796238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0e178b429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FINNPERSONAL SEARCH &amp; SELECTION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FINNPERSONAL SEARCH &amp; SELECTION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799 587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37 461 516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40 517 275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EINAR MÆLE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finn@finnpersonal.no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www.finnpersonal.no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984 835 523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FINNPERSONAL SEARCH &amp; SELECTION AS</a:t>
            </a:r>
          </a:p>
        </p:txBody>
      </p:sp>
    </p:spTree>
  </p:cSld>
  <p:clrMapOvr>
    <a:masterClrMapping xmlns:a="http://schemas.openxmlformats.org/drawingml/2006/main"/>
  </p:clrMapOvr>
</p:sld>
</file>