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1e90516a454b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d8db545ed64156"/>
  </p:sldMasterIdLst>
  <p:sldIdLst>
    <p:sldId xmlns:r="http://schemas.openxmlformats.org/officeDocument/2006/relationships" id="256" r:id="R20a3f866f4aa4bb6"/>
    <p:sldId xmlns:r="http://schemas.openxmlformats.org/officeDocument/2006/relationships" id="257" r:id="R6876e2af581d4d1c"/>
    <p:sldId xmlns:r="http://schemas.openxmlformats.org/officeDocument/2006/relationships" id="258" r:id="R8194a228e670489c"/>
    <p:sldId xmlns:r="http://schemas.openxmlformats.org/officeDocument/2006/relationships" id="259" r:id="Ra6d2d9c309a64fea"/>
    <p:sldId xmlns:r="http://schemas.openxmlformats.org/officeDocument/2006/relationships" id="260" r:id="Rf4aa712b55424c25"/>
    <p:sldId xmlns:r="http://schemas.openxmlformats.org/officeDocument/2006/relationships" id="261" r:id="R563dc63468d84b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d8db545ed64156" /><Relationship Type="http://schemas.openxmlformats.org/officeDocument/2006/relationships/slide" Target="/ppt/slides/slide1.xml" Id="R20a3f866f4aa4bb6" /><Relationship Type="http://schemas.openxmlformats.org/officeDocument/2006/relationships/slide" Target="/ppt/slides/slide2.xml" Id="R6876e2af581d4d1c" /><Relationship Type="http://schemas.openxmlformats.org/officeDocument/2006/relationships/slide" Target="/ppt/slides/slide3.xml" Id="R8194a228e670489c" /><Relationship Type="http://schemas.openxmlformats.org/officeDocument/2006/relationships/slide" Target="/ppt/slides/slide4.xml" Id="Ra6d2d9c309a64fea" /><Relationship Type="http://schemas.openxmlformats.org/officeDocument/2006/relationships/slide" Target="/ppt/slides/slide5.xml" Id="Rf4aa712b55424c25" /><Relationship Type="http://schemas.openxmlformats.org/officeDocument/2006/relationships/slide" Target="/ppt/slides/slide6.xml" Id="R563dc63468d84b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4ca6ed1e8b43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f95e56ec94365" /><Relationship Type="http://schemas.openxmlformats.org/officeDocument/2006/relationships/theme" Target="/ppt/slideMasters/theme/theme1.xml" Id="R6a0cb067f51d49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7f95e56ec943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265fc3c4a43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b1257450841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2895fee844a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45bb061084e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aad3bc35945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ca970af694d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42 157 587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680 625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396 501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3 077 498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11 057 997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984 850 360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 2 AS</a:t>
            </a:r>
          </a:p>
        </p:txBody>
      </p:sp>
    </p:spTree>
  </p:cSld>
  <p:clrMapOvr>
    <a:masterClrMapping xmlns:a="http://schemas.openxmlformats.org/drawingml/2006/main"/>
  </p:clrMapOvr>
</p:sld>
</file>