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cc1a61ea3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74428dae34434"/>
  </p:sldMasterIdLst>
  <p:sldIdLst>
    <p:sldId xmlns:r="http://schemas.openxmlformats.org/officeDocument/2006/relationships" id="256" r:id="R687cead83a0c4065"/>
    <p:sldId xmlns:r="http://schemas.openxmlformats.org/officeDocument/2006/relationships" id="257" r:id="R2b47a3f928514fca"/>
    <p:sldId xmlns:r="http://schemas.openxmlformats.org/officeDocument/2006/relationships" id="258" r:id="R9912b545fb0346e4"/>
    <p:sldId xmlns:r="http://schemas.openxmlformats.org/officeDocument/2006/relationships" id="259" r:id="R11add20628d4403c"/>
    <p:sldId xmlns:r="http://schemas.openxmlformats.org/officeDocument/2006/relationships" id="260" r:id="R745c965182da4cfc"/>
    <p:sldId xmlns:r="http://schemas.openxmlformats.org/officeDocument/2006/relationships" id="261" r:id="Rcc607967eab64fee"/>
    <p:sldId xmlns:r="http://schemas.openxmlformats.org/officeDocument/2006/relationships" id="262" r:id="R4ae014eb0b40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74428dae34434" /><Relationship Type="http://schemas.openxmlformats.org/officeDocument/2006/relationships/slide" Target="/ppt/slides/slide1.xml" Id="R687cead83a0c4065" /><Relationship Type="http://schemas.openxmlformats.org/officeDocument/2006/relationships/slide" Target="/ppt/slides/slide2.xml" Id="R2b47a3f928514fca" /><Relationship Type="http://schemas.openxmlformats.org/officeDocument/2006/relationships/slide" Target="/ppt/slides/slide3.xml" Id="R9912b545fb0346e4" /><Relationship Type="http://schemas.openxmlformats.org/officeDocument/2006/relationships/slide" Target="/ppt/slides/slide4.xml" Id="R11add20628d4403c" /><Relationship Type="http://schemas.openxmlformats.org/officeDocument/2006/relationships/slide" Target="/ppt/slides/slide5.xml" Id="R745c965182da4cfc" /><Relationship Type="http://schemas.openxmlformats.org/officeDocument/2006/relationships/slide" Target="/ppt/slides/slide6.xml" Id="Rcc607967eab64fee" /><Relationship Type="http://schemas.openxmlformats.org/officeDocument/2006/relationships/slide" Target="/ppt/slides/slide7.xml" Id="R4ae014eb0b40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efacd2ee9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8f5c8ac704766" /><Relationship Type="http://schemas.openxmlformats.org/officeDocument/2006/relationships/theme" Target="/ppt/slideMasters/theme/theme1.xml" Id="R20f0ecb80dde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28f5c8ac70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fc8346ae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73b0f94a848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0265cd517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494ae2fb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3e9f22fd241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5af02c1e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a507ad6c4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68 357 640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24 146 621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20 332 359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114 266 848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124 388 322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ULVERUD GLEN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36B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004722151631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NORICON AS</a:t>
            </a:r>
          </a:p>
        </p:txBody>
      </p:sp>
    </p:spTree>
  </p:cSld>
  <p:clrMapOvr>
    <a:masterClrMapping xmlns:a="http://schemas.openxmlformats.org/drawingml/2006/main"/>
  </p:clrMapOvr>
</p:sld>
</file>