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166634656042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82a9a61e884e58"/>
  </p:sldMasterIdLst>
  <p:sldIdLst>
    <p:sldId xmlns:r="http://schemas.openxmlformats.org/officeDocument/2006/relationships" id="256" r:id="R3dcd9d01ad7f4e63"/>
    <p:sldId xmlns:r="http://schemas.openxmlformats.org/officeDocument/2006/relationships" id="257" r:id="Rd54782244a2d4488"/>
    <p:sldId xmlns:r="http://schemas.openxmlformats.org/officeDocument/2006/relationships" id="258" r:id="R428d62028a98485c"/>
    <p:sldId xmlns:r="http://schemas.openxmlformats.org/officeDocument/2006/relationships" id="259" r:id="R03a2cfb18c5b4662"/>
    <p:sldId xmlns:r="http://schemas.openxmlformats.org/officeDocument/2006/relationships" id="260" r:id="R185e8ec4603342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82a9a61e884e58" /><Relationship Type="http://schemas.openxmlformats.org/officeDocument/2006/relationships/slide" Target="/ppt/slides/slide1.xml" Id="R3dcd9d01ad7f4e63" /><Relationship Type="http://schemas.openxmlformats.org/officeDocument/2006/relationships/slide" Target="/ppt/slides/slide2.xml" Id="Rd54782244a2d4488" /><Relationship Type="http://schemas.openxmlformats.org/officeDocument/2006/relationships/slide" Target="/ppt/slides/slide3.xml" Id="R428d62028a98485c" /><Relationship Type="http://schemas.openxmlformats.org/officeDocument/2006/relationships/slide" Target="/ppt/slides/slide4.xml" Id="R03a2cfb18c5b4662" /><Relationship Type="http://schemas.openxmlformats.org/officeDocument/2006/relationships/slide" Target="/ppt/slides/slide5.xml" Id="R185e8ec4603342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59252704364c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c6bdee67746dc" /><Relationship Type="http://schemas.openxmlformats.org/officeDocument/2006/relationships/theme" Target="/ppt/slideMasters/theme/theme1.xml" Id="Ree0dc1f387ec44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1c6bdee67746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2a69263734d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24ac49af548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aee55042a41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d754d337143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1c0a49bc846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INTERSPORT KREMMERTORGET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INTERSPORT KREMMERTORGET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INTERSPORT KREMMERTORGET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INTERSPORT KREMMERTORGET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INTERSPORT KREMMERTORGET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INTERSPORT KREMMERTORGET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984 879 849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INTERSPORT KREMMERTORGET AS</a:t>
            </a:r>
          </a:p>
        </p:txBody>
      </p:sp>
    </p:spTree>
  </p:cSld>
  <p:clrMapOvr>
    <a:masterClrMapping xmlns:a="http://schemas.openxmlformats.org/drawingml/2006/main"/>
  </p:clrMapOvr>
</p:sld>
</file>