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7b681a06d7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c5a080e4614b20"/>
  </p:sldMasterIdLst>
  <p:sldIdLst>
    <p:sldId xmlns:r="http://schemas.openxmlformats.org/officeDocument/2006/relationships" id="256" r:id="R768148a58f4f48c9"/>
    <p:sldId xmlns:r="http://schemas.openxmlformats.org/officeDocument/2006/relationships" id="257" r:id="Rc49ee2db8f734482"/>
    <p:sldId xmlns:r="http://schemas.openxmlformats.org/officeDocument/2006/relationships" id="258" r:id="R68db1757021d43c6"/>
    <p:sldId xmlns:r="http://schemas.openxmlformats.org/officeDocument/2006/relationships" id="259" r:id="R522699c1a3d942a1"/>
    <p:sldId xmlns:r="http://schemas.openxmlformats.org/officeDocument/2006/relationships" id="260" r:id="R822945bb2139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c5a080e4614b20" /><Relationship Type="http://schemas.openxmlformats.org/officeDocument/2006/relationships/slide" Target="/ppt/slides/slide1.xml" Id="R768148a58f4f48c9" /><Relationship Type="http://schemas.openxmlformats.org/officeDocument/2006/relationships/slide" Target="/ppt/slides/slide2.xml" Id="Rc49ee2db8f734482" /><Relationship Type="http://schemas.openxmlformats.org/officeDocument/2006/relationships/slide" Target="/ppt/slides/slide3.xml" Id="R68db1757021d43c6" /><Relationship Type="http://schemas.openxmlformats.org/officeDocument/2006/relationships/slide" Target="/ppt/slides/slide4.xml" Id="R522699c1a3d942a1" /><Relationship Type="http://schemas.openxmlformats.org/officeDocument/2006/relationships/slide" Target="/ppt/slides/slide5.xml" Id="R822945bb2139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298f5ae3c43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82f5e3c874a10" /><Relationship Type="http://schemas.openxmlformats.org/officeDocument/2006/relationships/theme" Target="/ppt/slideMasters/theme/theme1.xml" Id="R05549e5a8e1546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082f5e3c874a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fea2d0cb1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a239561b148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ffa9d0aec42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36c8691fb41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24cb19e224f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 FJELLKRO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FJELLKRO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984 880 340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 FJELLKRO AS</a:t>
            </a:r>
          </a:p>
        </p:txBody>
      </p:sp>
    </p:spTree>
  </p:cSld>
  <p:clrMapOvr>
    <a:masterClrMapping xmlns:a="http://schemas.openxmlformats.org/drawingml/2006/main"/>
  </p:clrMapOvr>
</p:sld>
</file>