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c9647cded2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cdfd976454b7a"/>
  </p:sldMasterIdLst>
  <p:sldIdLst>
    <p:sldId xmlns:r="http://schemas.openxmlformats.org/officeDocument/2006/relationships" id="256" r:id="R514f60becfa14b78"/>
    <p:sldId xmlns:r="http://schemas.openxmlformats.org/officeDocument/2006/relationships" id="257" r:id="R4f18395a3fff4f7f"/>
    <p:sldId xmlns:r="http://schemas.openxmlformats.org/officeDocument/2006/relationships" id="258" r:id="Rd95366eda35a40ca"/>
    <p:sldId xmlns:r="http://schemas.openxmlformats.org/officeDocument/2006/relationships" id="259" r:id="R2e9e05da7d464ca5"/>
    <p:sldId xmlns:r="http://schemas.openxmlformats.org/officeDocument/2006/relationships" id="260" r:id="Rd688cdb74d314c84"/>
    <p:sldId xmlns:r="http://schemas.openxmlformats.org/officeDocument/2006/relationships" id="261" r:id="R1e038da30b224a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cdfd976454b7a" /><Relationship Type="http://schemas.openxmlformats.org/officeDocument/2006/relationships/slide" Target="/ppt/slides/slide1.xml" Id="R514f60becfa14b78" /><Relationship Type="http://schemas.openxmlformats.org/officeDocument/2006/relationships/slide" Target="/ppt/slides/slide2.xml" Id="R4f18395a3fff4f7f" /><Relationship Type="http://schemas.openxmlformats.org/officeDocument/2006/relationships/slide" Target="/ppt/slides/slide3.xml" Id="Rd95366eda35a40ca" /><Relationship Type="http://schemas.openxmlformats.org/officeDocument/2006/relationships/slide" Target="/ppt/slides/slide4.xml" Id="R2e9e05da7d464ca5" /><Relationship Type="http://schemas.openxmlformats.org/officeDocument/2006/relationships/slide" Target="/ppt/slides/slide5.xml" Id="Rd688cdb74d314c84" /><Relationship Type="http://schemas.openxmlformats.org/officeDocument/2006/relationships/slide" Target="/ppt/slides/slide6.xml" Id="R1e038da30b224a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fc2bf3963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438abc2664858" /><Relationship Type="http://schemas.openxmlformats.org/officeDocument/2006/relationships/theme" Target="/ppt/slideMasters/theme/theme1.xml" Id="R9f45c2911c14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3438abc266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f528afc094b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397ff77ed4e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5101fd138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9ed30df9c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8392e3f96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795c4c4074b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INTERHANDS IMPACT FUND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INTERHANDS IMPACT FUND STI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−1 375 695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12 220 965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12 298 018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984 902 514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INTERHANDS IMPACT FUND STI</a:t>
            </a:r>
          </a:p>
        </p:txBody>
      </p:sp>
    </p:spTree>
  </p:cSld>
  <p:clrMapOvr>
    <a:masterClrMapping xmlns:a="http://schemas.openxmlformats.org/drawingml/2006/main"/>
  </p:clrMapOvr>
</p:sld>
</file>