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3fb5c3203941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6a125e94004765"/>
  </p:sldMasterIdLst>
  <p:sldIdLst>
    <p:sldId xmlns:r="http://schemas.openxmlformats.org/officeDocument/2006/relationships" id="256" r:id="R9ddb7f6614fb45e9"/>
    <p:sldId xmlns:r="http://schemas.openxmlformats.org/officeDocument/2006/relationships" id="257" r:id="R97208c531ae64911"/>
    <p:sldId xmlns:r="http://schemas.openxmlformats.org/officeDocument/2006/relationships" id="258" r:id="Re3ea606531d7458b"/>
    <p:sldId xmlns:r="http://schemas.openxmlformats.org/officeDocument/2006/relationships" id="259" r:id="R568153e20d2545b8"/>
    <p:sldId xmlns:r="http://schemas.openxmlformats.org/officeDocument/2006/relationships" id="260" r:id="Rb07d6c1f1252451e"/>
    <p:sldId xmlns:r="http://schemas.openxmlformats.org/officeDocument/2006/relationships" id="261" r:id="R09ea060fb2d44857"/>
    <p:sldId xmlns:r="http://schemas.openxmlformats.org/officeDocument/2006/relationships" id="262" r:id="R3e8d13a4d73241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6a125e94004765" /><Relationship Type="http://schemas.openxmlformats.org/officeDocument/2006/relationships/slide" Target="/ppt/slides/slide1.xml" Id="R9ddb7f6614fb45e9" /><Relationship Type="http://schemas.openxmlformats.org/officeDocument/2006/relationships/slide" Target="/ppt/slides/slide2.xml" Id="R97208c531ae64911" /><Relationship Type="http://schemas.openxmlformats.org/officeDocument/2006/relationships/slide" Target="/ppt/slides/slide3.xml" Id="Re3ea606531d7458b" /><Relationship Type="http://schemas.openxmlformats.org/officeDocument/2006/relationships/slide" Target="/ppt/slides/slide4.xml" Id="R568153e20d2545b8" /><Relationship Type="http://schemas.openxmlformats.org/officeDocument/2006/relationships/slide" Target="/ppt/slides/slide5.xml" Id="Rb07d6c1f1252451e" /><Relationship Type="http://schemas.openxmlformats.org/officeDocument/2006/relationships/slide" Target="/ppt/slides/slide6.xml" Id="R09ea060fb2d44857" /><Relationship Type="http://schemas.openxmlformats.org/officeDocument/2006/relationships/slide" Target="/ppt/slides/slide7.xml" Id="R3e8d13a4d73241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6d05ab667041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b307b7f4c4f67" /><Relationship Type="http://schemas.openxmlformats.org/officeDocument/2006/relationships/theme" Target="/ppt/slideMasters/theme/theme1.xml" Id="R1bcdaba24e8547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6b307b7f4c4f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b7ac1d60c43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806ebbc7f48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3504c779a47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01dddcfe24f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391ab7f254d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9d20d036d41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2d3a1723a4c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VESTDAVIT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VESTDAVIT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VESTDAVIT AS ble etablert [år] og holder til i Laksevåg.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VESTDAVIT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VESTDAVIT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VESTDAVIT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372 850 595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45 615 748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36 574 917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71 515 015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205 430 283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VESTDAVIT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VESTDAVIT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VESTDAVIT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Damsgårdsveien 125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5160 Laksevåg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54 92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post@vestdavit.no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www.vestdavit.no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984 914 261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VESTDAVIT AS</a:t>
            </a:r>
          </a:p>
        </p:txBody>
      </p:sp>
    </p:spTree>
  </p:cSld>
  <p:clrMapOvr>
    <a:masterClrMapping xmlns:a="http://schemas.openxmlformats.org/drawingml/2006/main"/>
  </p:clrMapOvr>
</p:sld>
</file>