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c29d58b88b40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508195f0d34b6d"/>
  </p:sldMasterIdLst>
  <p:sldIdLst>
    <p:sldId xmlns:r="http://schemas.openxmlformats.org/officeDocument/2006/relationships" id="256" r:id="R117be87a7e334426"/>
    <p:sldId xmlns:r="http://schemas.openxmlformats.org/officeDocument/2006/relationships" id="257" r:id="Rde8f8d5472c34c51"/>
    <p:sldId xmlns:r="http://schemas.openxmlformats.org/officeDocument/2006/relationships" id="258" r:id="R61dbd88942e3400f"/>
    <p:sldId xmlns:r="http://schemas.openxmlformats.org/officeDocument/2006/relationships" id="259" r:id="R3e29844403574325"/>
    <p:sldId xmlns:r="http://schemas.openxmlformats.org/officeDocument/2006/relationships" id="260" r:id="R8572926a384242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508195f0d34b6d" /><Relationship Type="http://schemas.openxmlformats.org/officeDocument/2006/relationships/slide" Target="/ppt/slides/slide1.xml" Id="R117be87a7e334426" /><Relationship Type="http://schemas.openxmlformats.org/officeDocument/2006/relationships/slide" Target="/ppt/slides/slide2.xml" Id="Rde8f8d5472c34c51" /><Relationship Type="http://schemas.openxmlformats.org/officeDocument/2006/relationships/slide" Target="/ppt/slides/slide3.xml" Id="R61dbd88942e3400f" /><Relationship Type="http://schemas.openxmlformats.org/officeDocument/2006/relationships/slide" Target="/ppt/slides/slide4.xml" Id="R3e29844403574325" /><Relationship Type="http://schemas.openxmlformats.org/officeDocument/2006/relationships/slide" Target="/ppt/slides/slide5.xml" Id="R8572926a384242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81f501d614e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3e5f402784d91" /><Relationship Type="http://schemas.openxmlformats.org/officeDocument/2006/relationships/theme" Target="/ppt/slideMasters/theme/theme1.xml" Id="R84a48811dd114a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33e5f402784d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6772fb1d24e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6e39d637e47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cf22032014b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9174f250e43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ef3f042d845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ANUND DYRUD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ANUND DYRUD ble etablert [år] og holder til i Gvarv.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Hørtevegen 327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3810 Gvarv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95 56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984 919 085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