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6a93f86b54d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a415118e14315"/>
  </p:sldMasterIdLst>
  <p:sldIdLst>
    <p:sldId xmlns:r="http://schemas.openxmlformats.org/officeDocument/2006/relationships" id="256" r:id="R0f461eb327364ccb"/>
    <p:sldId xmlns:r="http://schemas.openxmlformats.org/officeDocument/2006/relationships" id="257" r:id="Re225acb0a1774c1c"/>
    <p:sldId xmlns:r="http://schemas.openxmlformats.org/officeDocument/2006/relationships" id="258" r:id="R244283ac65324a29"/>
    <p:sldId xmlns:r="http://schemas.openxmlformats.org/officeDocument/2006/relationships" id="259" r:id="Rb599b983b3454feb"/>
    <p:sldId xmlns:r="http://schemas.openxmlformats.org/officeDocument/2006/relationships" id="260" r:id="R65bc367325c44453"/>
    <p:sldId xmlns:r="http://schemas.openxmlformats.org/officeDocument/2006/relationships" id="261" r:id="Rf8ff3bde9e98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a415118e14315" /><Relationship Type="http://schemas.openxmlformats.org/officeDocument/2006/relationships/slide" Target="/ppt/slides/slide1.xml" Id="R0f461eb327364ccb" /><Relationship Type="http://schemas.openxmlformats.org/officeDocument/2006/relationships/slide" Target="/ppt/slides/slide2.xml" Id="Re225acb0a1774c1c" /><Relationship Type="http://schemas.openxmlformats.org/officeDocument/2006/relationships/slide" Target="/ppt/slides/slide3.xml" Id="R244283ac65324a29" /><Relationship Type="http://schemas.openxmlformats.org/officeDocument/2006/relationships/slide" Target="/ppt/slides/slide4.xml" Id="Rb599b983b3454feb" /><Relationship Type="http://schemas.openxmlformats.org/officeDocument/2006/relationships/slide" Target="/ppt/slides/slide5.xml" Id="R65bc367325c44453" /><Relationship Type="http://schemas.openxmlformats.org/officeDocument/2006/relationships/slide" Target="/ppt/slides/slide6.xml" Id="Rf8ff3bde9e98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f4482fb4e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7a1f54b764c2a" /><Relationship Type="http://schemas.openxmlformats.org/officeDocument/2006/relationships/theme" Target="/ppt/slideMasters/theme/theme1.xml" Id="Rd61c275d53a9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e7a1f54b764c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8d48b9451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e6e3885ea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2a0abf693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dbaab4a6445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aaa37be3b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7bc3e6e91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