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a5e3e592944a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b9e6a0df294852"/>
  </p:sldMasterIdLst>
  <p:sldIdLst>
    <p:sldId xmlns:r="http://schemas.openxmlformats.org/officeDocument/2006/relationships" id="256" r:id="R675cb38c33a649f6"/>
    <p:sldId xmlns:r="http://schemas.openxmlformats.org/officeDocument/2006/relationships" id="257" r:id="R6eacaf58975e4626"/>
    <p:sldId xmlns:r="http://schemas.openxmlformats.org/officeDocument/2006/relationships" id="258" r:id="Rc0115741e0c74d71"/>
    <p:sldId xmlns:r="http://schemas.openxmlformats.org/officeDocument/2006/relationships" id="259" r:id="Rdc64968ecb974426"/>
    <p:sldId xmlns:r="http://schemas.openxmlformats.org/officeDocument/2006/relationships" id="260" r:id="R523793a0a87c4b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b9e6a0df294852" /><Relationship Type="http://schemas.openxmlformats.org/officeDocument/2006/relationships/slide" Target="/ppt/slides/slide1.xml" Id="R675cb38c33a649f6" /><Relationship Type="http://schemas.openxmlformats.org/officeDocument/2006/relationships/slide" Target="/ppt/slides/slide2.xml" Id="R6eacaf58975e4626" /><Relationship Type="http://schemas.openxmlformats.org/officeDocument/2006/relationships/slide" Target="/ppt/slides/slide3.xml" Id="Rc0115741e0c74d71" /><Relationship Type="http://schemas.openxmlformats.org/officeDocument/2006/relationships/slide" Target="/ppt/slides/slide4.xml" Id="Rdc64968ecb974426" /><Relationship Type="http://schemas.openxmlformats.org/officeDocument/2006/relationships/slide" Target="/ppt/slides/slide5.xml" Id="R523793a0a87c4b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21cad8a6c645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ca3aedf5446ed" /><Relationship Type="http://schemas.openxmlformats.org/officeDocument/2006/relationships/theme" Target="/ppt/slideMasters/theme/theme1.xml" Id="R71ff3ae27f8444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0ca3aedf5446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abbc77ba841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525b795414c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5db5560ec42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90f2c08d949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96b3ad1644f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BRIMMEN QUARRY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