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78a06c79448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96d1cada747a7"/>
  </p:sldMasterIdLst>
  <p:sldIdLst>
    <p:sldId xmlns:r="http://schemas.openxmlformats.org/officeDocument/2006/relationships" id="256" r:id="Rb8eb60f0b4b14889"/>
    <p:sldId xmlns:r="http://schemas.openxmlformats.org/officeDocument/2006/relationships" id="257" r:id="R31d47a6de9d5437d"/>
    <p:sldId xmlns:r="http://schemas.openxmlformats.org/officeDocument/2006/relationships" id="258" r:id="R2efd3ac722b7433d"/>
    <p:sldId xmlns:r="http://schemas.openxmlformats.org/officeDocument/2006/relationships" id="259" r:id="R8743214b17604d69"/>
    <p:sldId xmlns:r="http://schemas.openxmlformats.org/officeDocument/2006/relationships" id="260" r:id="R837201ac96ec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96d1cada747a7" /><Relationship Type="http://schemas.openxmlformats.org/officeDocument/2006/relationships/slide" Target="/ppt/slides/slide1.xml" Id="Rb8eb60f0b4b14889" /><Relationship Type="http://schemas.openxmlformats.org/officeDocument/2006/relationships/slide" Target="/ppt/slides/slide2.xml" Id="R31d47a6de9d5437d" /><Relationship Type="http://schemas.openxmlformats.org/officeDocument/2006/relationships/slide" Target="/ppt/slides/slide3.xml" Id="R2efd3ac722b7433d" /><Relationship Type="http://schemas.openxmlformats.org/officeDocument/2006/relationships/slide" Target="/ppt/slides/slide4.xml" Id="R8743214b17604d69" /><Relationship Type="http://schemas.openxmlformats.org/officeDocument/2006/relationships/slide" Target="/ppt/slides/slide5.xml" Id="R837201ac96ec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fe7fb9925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1fdfcdbbc49b6" /><Relationship Type="http://schemas.openxmlformats.org/officeDocument/2006/relationships/theme" Target="/ppt/slideMasters/theme/theme1.xml" Id="R5391fcc697cd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c1fdfcdbbc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cb285b20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41820ee5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93ae706ff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783a417ec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e0265ab4a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