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3aa6f30ea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2e56ed22bd4dea"/>
  </p:sldMasterIdLst>
  <p:sldIdLst>
    <p:sldId xmlns:r="http://schemas.openxmlformats.org/officeDocument/2006/relationships" id="256" r:id="R5f9511d2bd224e4d"/>
    <p:sldId xmlns:r="http://schemas.openxmlformats.org/officeDocument/2006/relationships" id="257" r:id="R517111f9774b4f0a"/>
    <p:sldId xmlns:r="http://schemas.openxmlformats.org/officeDocument/2006/relationships" id="258" r:id="R948230a5d6e94073"/>
    <p:sldId xmlns:r="http://schemas.openxmlformats.org/officeDocument/2006/relationships" id="259" r:id="Rb6e1c5f0a6f246c4"/>
    <p:sldId xmlns:r="http://schemas.openxmlformats.org/officeDocument/2006/relationships" id="260" r:id="Ra8c3cb604c75463d"/>
    <p:sldId xmlns:r="http://schemas.openxmlformats.org/officeDocument/2006/relationships" id="261" r:id="R82b0bb0f32a34ee1"/>
    <p:sldId xmlns:r="http://schemas.openxmlformats.org/officeDocument/2006/relationships" id="262" r:id="Rc9daef36f54340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2e56ed22bd4dea" /><Relationship Type="http://schemas.openxmlformats.org/officeDocument/2006/relationships/slide" Target="/ppt/slides/slide1.xml" Id="R5f9511d2bd224e4d" /><Relationship Type="http://schemas.openxmlformats.org/officeDocument/2006/relationships/slide" Target="/ppt/slides/slide2.xml" Id="R517111f9774b4f0a" /><Relationship Type="http://schemas.openxmlformats.org/officeDocument/2006/relationships/slide" Target="/ppt/slides/slide3.xml" Id="R948230a5d6e94073" /><Relationship Type="http://schemas.openxmlformats.org/officeDocument/2006/relationships/slide" Target="/ppt/slides/slide4.xml" Id="Rb6e1c5f0a6f246c4" /><Relationship Type="http://schemas.openxmlformats.org/officeDocument/2006/relationships/slide" Target="/ppt/slides/slide5.xml" Id="Ra8c3cb604c75463d" /><Relationship Type="http://schemas.openxmlformats.org/officeDocument/2006/relationships/slide" Target="/ppt/slides/slide6.xml" Id="R82b0bb0f32a34ee1" /><Relationship Type="http://schemas.openxmlformats.org/officeDocument/2006/relationships/slide" Target="/ppt/slides/slide7.xml" Id="Rc9daef36f54340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93982efd1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57884c8694eef" /><Relationship Type="http://schemas.openxmlformats.org/officeDocument/2006/relationships/theme" Target="/ppt/slideMasters/theme/theme1.xml" Id="Rf395c618297343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57884c869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4c331a008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31f2e6c0d48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fa30cc278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f8607345143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161b3e9dd4a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9e14f41f44e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36cff38fe40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REIME LANDBRUKSBYGG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LANDBRUKSBYGG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REIME LANDBRUKSBYGG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LANDBRUKSBYGG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LANDBRUKSBYGG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LANDBRUKSBYGG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171 714 654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−7 376 344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−5 786 750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−2 319 101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15 001 577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LANDBRUKSBYGG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 AGRI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SCHVEG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KJELÅS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LANDBRUKSBYGG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80 88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post@brilandbruksbygg.no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www.brilandbruksbygg.no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985 081 395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LANDBRUKSBYGG AS</a:t>
            </a:r>
          </a:p>
        </p:txBody>
      </p:sp>
    </p:spTree>
  </p:cSld>
  <p:clrMapOvr>
    <a:masterClrMapping xmlns:a="http://schemas.openxmlformats.org/drawingml/2006/main"/>
  </p:clrMapOvr>
</p:sld>
</file>