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23f26d262843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c455241b9443b8"/>
  </p:sldMasterIdLst>
  <p:sldIdLst>
    <p:sldId xmlns:r="http://schemas.openxmlformats.org/officeDocument/2006/relationships" id="256" r:id="R2a32d6c37a3c4029"/>
    <p:sldId xmlns:r="http://schemas.openxmlformats.org/officeDocument/2006/relationships" id="257" r:id="Re7176d1adac5408a"/>
    <p:sldId xmlns:r="http://schemas.openxmlformats.org/officeDocument/2006/relationships" id="258" r:id="R6272c7a4f7094759"/>
    <p:sldId xmlns:r="http://schemas.openxmlformats.org/officeDocument/2006/relationships" id="259" r:id="Rc6121324e6a74d43"/>
    <p:sldId xmlns:r="http://schemas.openxmlformats.org/officeDocument/2006/relationships" id="260" r:id="R07c4943856c24b25"/>
    <p:sldId xmlns:r="http://schemas.openxmlformats.org/officeDocument/2006/relationships" id="261" r:id="R9c07639c71f64e91"/>
    <p:sldId xmlns:r="http://schemas.openxmlformats.org/officeDocument/2006/relationships" id="262" r:id="R58b457be702b42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455241b9443b8" /><Relationship Type="http://schemas.openxmlformats.org/officeDocument/2006/relationships/slide" Target="/ppt/slides/slide1.xml" Id="R2a32d6c37a3c4029" /><Relationship Type="http://schemas.openxmlformats.org/officeDocument/2006/relationships/slide" Target="/ppt/slides/slide2.xml" Id="Re7176d1adac5408a" /><Relationship Type="http://schemas.openxmlformats.org/officeDocument/2006/relationships/slide" Target="/ppt/slides/slide3.xml" Id="R6272c7a4f7094759" /><Relationship Type="http://schemas.openxmlformats.org/officeDocument/2006/relationships/slide" Target="/ppt/slides/slide4.xml" Id="Rc6121324e6a74d43" /><Relationship Type="http://schemas.openxmlformats.org/officeDocument/2006/relationships/slide" Target="/ppt/slides/slide5.xml" Id="R07c4943856c24b25" /><Relationship Type="http://schemas.openxmlformats.org/officeDocument/2006/relationships/slide" Target="/ppt/slides/slide6.xml" Id="R9c07639c71f64e91" /><Relationship Type="http://schemas.openxmlformats.org/officeDocument/2006/relationships/slide" Target="/ppt/slides/slide7.xml" Id="R58b457be702b42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298c0ecba4e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57686722b423e" /><Relationship Type="http://schemas.openxmlformats.org/officeDocument/2006/relationships/theme" Target="/ppt/slideMasters/theme/theme1.xml" Id="R35294a61bd304f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c57686722b42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4e54cea7e4e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bb6ff560b45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1e9bf3b974d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79d1ccfa240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48b53ddfb4c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07e1661314f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096019a0645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NORSHIP AGENCIES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NORSHIP AGENCIES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3 472 272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1 795 919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1 549 044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127 764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2 343 031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BJØRN-HANSEN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TITLESTAD &amp; HAUGER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55 83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www.nship.no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985 136 882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