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84e3b33fd84a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ba6bb8d3c14915"/>
  </p:sldMasterIdLst>
  <p:sldIdLst>
    <p:sldId xmlns:r="http://schemas.openxmlformats.org/officeDocument/2006/relationships" id="256" r:id="R447d238cbda24a1a"/>
    <p:sldId xmlns:r="http://schemas.openxmlformats.org/officeDocument/2006/relationships" id="257" r:id="R2d2278e6f9bb493e"/>
    <p:sldId xmlns:r="http://schemas.openxmlformats.org/officeDocument/2006/relationships" id="258" r:id="R5ee3240bec4648ca"/>
    <p:sldId xmlns:r="http://schemas.openxmlformats.org/officeDocument/2006/relationships" id="259" r:id="R3963a146a3b742fa"/>
    <p:sldId xmlns:r="http://schemas.openxmlformats.org/officeDocument/2006/relationships" id="260" r:id="Ra027e58594184845"/>
    <p:sldId xmlns:r="http://schemas.openxmlformats.org/officeDocument/2006/relationships" id="261" r:id="R5af9668b08ea4f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ba6bb8d3c14915" /><Relationship Type="http://schemas.openxmlformats.org/officeDocument/2006/relationships/slide" Target="/ppt/slides/slide1.xml" Id="R447d238cbda24a1a" /><Relationship Type="http://schemas.openxmlformats.org/officeDocument/2006/relationships/slide" Target="/ppt/slides/slide2.xml" Id="R2d2278e6f9bb493e" /><Relationship Type="http://schemas.openxmlformats.org/officeDocument/2006/relationships/slide" Target="/ppt/slides/slide3.xml" Id="R5ee3240bec4648ca" /><Relationship Type="http://schemas.openxmlformats.org/officeDocument/2006/relationships/slide" Target="/ppt/slides/slide4.xml" Id="R3963a146a3b742fa" /><Relationship Type="http://schemas.openxmlformats.org/officeDocument/2006/relationships/slide" Target="/ppt/slides/slide5.xml" Id="Ra027e58594184845" /><Relationship Type="http://schemas.openxmlformats.org/officeDocument/2006/relationships/slide" Target="/ppt/slides/slide6.xml" Id="R5af9668b08ea4f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848ee1a4742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3dc0b7c5a4771" /><Relationship Type="http://schemas.openxmlformats.org/officeDocument/2006/relationships/theme" Target="/ppt/slideMasters/theme/theme1.xml" Id="Rd3d0c3d818f648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d3dc0b7c5a47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93825cc0049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3d5d2d1f540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0de4aebfd4d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95ac3b32048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52f0b63254d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0432547b64c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68 099 393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−12 443 365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−12 483 392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−7 512 385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10 138 520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985 142 068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SOLIA AS</a:t>
            </a:r>
          </a:p>
        </p:txBody>
      </p:sp>
    </p:spTree>
  </p:cSld>
  <p:clrMapOvr>
    <a:masterClrMapping xmlns:a="http://schemas.openxmlformats.org/drawingml/2006/main"/>
  </p:clrMapOvr>
</p:sld>
</file>