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46f7138574a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c690827ddd4b69"/>
  </p:sldMasterIdLst>
  <p:sldIdLst>
    <p:sldId xmlns:r="http://schemas.openxmlformats.org/officeDocument/2006/relationships" id="256" r:id="R4f742101036a4731"/>
    <p:sldId xmlns:r="http://schemas.openxmlformats.org/officeDocument/2006/relationships" id="257" r:id="R31f7e5d9a4ef4bee"/>
    <p:sldId xmlns:r="http://schemas.openxmlformats.org/officeDocument/2006/relationships" id="258" r:id="Rdabfb86490cd42f7"/>
    <p:sldId xmlns:r="http://schemas.openxmlformats.org/officeDocument/2006/relationships" id="259" r:id="Rd909b6353bfb48ec"/>
    <p:sldId xmlns:r="http://schemas.openxmlformats.org/officeDocument/2006/relationships" id="260" r:id="R5753732bbc8d4d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690827ddd4b69" /><Relationship Type="http://schemas.openxmlformats.org/officeDocument/2006/relationships/slide" Target="/ppt/slides/slide1.xml" Id="R4f742101036a4731" /><Relationship Type="http://schemas.openxmlformats.org/officeDocument/2006/relationships/slide" Target="/ppt/slides/slide2.xml" Id="R31f7e5d9a4ef4bee" /><Relationship Type="http://schemas.openxmlformats.org/officeDocument/2006/relationships/slide" Target="/ppt/slides/slide3.xml" Id="Rdabfb86490cd42f7" /><Relationship Type="http://schemas.openxmlformats.org/officeDocument/2006/relationships/slide" Target="/ppt/slides/slide4.xml" Id="Rd909b6353bfb48ec" /><Relationship Type="http://schemas.openxmlformats.org/officeDocument/2006/relationships/slide" Target="/ppt/slides/slide5.xml" Id="R5753732bbc8d4d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5bf454ac849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8c4ce67c744cb" /><Relationship Type="http://schemas.openxmlformats.org/officeDocument/2006/relationships/theme" Target="/ppt/slideMasters/theme/theme1.xml" Id="R95d26c247b664c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8c4ce67c744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bce731db746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321f133de49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282dcc08c48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275b49a4149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889243ce240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NYTORVET SERVICENTER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NYTORVET SERVICENTER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985 167 621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NYTORVET SERVICENTER AS</a:t>
            </a:r>
          </a:p>
        </p:txBody>
      </p:sp>
    </p:spTree>
  </p:cSld>
  <p:clrMapOvr>
    <a:masterClrMapping xmlns:a="http://schemas.openxmlformats.org/drawingml/2006/main"/>
  </p:clrMapOvr>
</p:sld>
</file>