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e764c3c4d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64302511494432"/>
  </p:sldMasterIdLst>
  <p:sldIdLst>
    <p:sldId xmlns:r="http://schemas.openxmlformats.org/officeDocument/2006/relationships" id="256" r:id="Rbca479cb9acb4e5e"/>
    <p:sldId xmlns:r="http://schemas.openxmlformats.org/officeDocument/2006/relationships" id="257" r:id="R7734b48720db42b4"/>
    <p:sldId xmlns:r="http://schemas.openxmlformats.org/officeDocument/2006/relationships" id="258" r:id="R4414165ad4b040bd"/>
    <p:sldId xmlns:r="http://schemas.openxmlformats.org/officeDocument/2006/relationships" id="259" r:id="R3e52bb55bedb4214"/>
    <p:sldId xmlns:r="http://schemas.openxmlformats.org/officeDocument/2006/relationships" id="260" r:id="R15e2161aaaa74d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4302511494432" /><Relationship Type="http://schemas.openxmlformats.org/officeDocument/2006/relationships/slide" Target="/ppt/slides/slide1.xml" Id="Rbca479cb9acb4e5e" /><Relationship Type="http://schemas.openxmlformats.org/officeDocument/2006/relationships/slide" Target="/ppt/slides/slide2.xml" Id="R7734b48720db42b4" /><Relationship Type="http://schemas.openxmlformats.org/officeDocument/2006/relationships/slide" Target="/ppt/slides/slide3.xml" Id="R4414165ad4b040bd" /><Relationship Type="http://schemas.openxmlformats.org/officeDocument/2006/relationships/slide" Target="/ppt/slides/slide4.xml" Id="R3e52bb55bedb4214" /><Relationship Type="http://schemas.openxmlformats.org/officeDocument/2006/relationships/slide" Target="/ppt/slides/slide5.xml" Id="R15e2161aaaa74d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50f0cd64349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60fce961e4a7a" /><Relationship Type="http://schemas.openxmlformats.org/officeDocument/2006/relationships/theme" Target="/ppt/slideMasters/theme/theme1.xml" Id="Rd73e7f40bdc745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460fce961e4a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007a4a9cf40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a1de0865f4c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282195138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9e28f9b0c44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f2574e05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