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99492be90143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ffe8e50480428c"/>
  </p:sldMasterIdLst>
  <p:sldIdLst>
    <p:sldId xmlns:r="http://schemas.openxmlformats.org/officeDocument/2006/relationships" id="256" r:id="R1582169ce1ae4d35"/>
    <p:sldId xmlns:r="http://schemas.openxmlformats.org/officeDocument/2006/relationships" id="257" r:id="Rf2e38f6e466b45d3"/>
    <p:sldId xmlns:r="http://schemas.openxmlformats.org/officeDocument/2006/relationships" id="258" r:id="Re2ddbabca7c14a48"/>
    <p:sldId xmlns:r="http://schemas.openxmlformats.org/officeDocument/2006/relationships" id="259" r:id="Rbe51ba0179bc4055"/>
    <p:sldId xmlns:r="http://schemas.openxmlformats.org/officeDocument/2006/relationships" id="260" r:id="R1c5d59c5efea4514"/>
    <p:sldId xmlns:r="http://schemas.openxmlformats.org/officeDocument/2006/relationships" id="261" r:id="Rfbe7adc3a2724df5"/>
    <p:sldId xmlns:r="http://schemas.openxmlformats.org/officeDocument/2006/relationships" id="262" r:id="Reb347c61399f45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ffe8e50480428c" /><Relationship Type="http://schemas.openxmlformats.org/officeDocument/2006/relationships/slide" Target="/ppt/slides/slide1.xml" Id="R1582169ce1ae4d35" /><Relationship Type="http://schemas.openxmlformats.org/officeDocument/2006/relationships/slide" Target="/ppt/slides/slide2.xml" Id="Rf2e38f6e466b45d3" /><Relationship Type="http://schemas.openxmlformats.org/officeDocument/2006/relationships/slide" Target="/ppt/slides/slide3.xml" Id="Re2ddbabca7c14a48" /><Relationship Type="http://schemas.openxmlformats.org/officeDocument/2006/relationships/slide" Target="/ppt/slides/slide4.xml" Id="Rbe51ba0179bc4055" /><Relationship Type="http://schemas.openxmlformats.org/officeDocument/2006/relationships/slide" Target="/ppt/slides/slide5.xml" Id="R1c5d59c5efea4514" /><Relationship Type="http://schemas.openxmlformats.org/officeDocument/2006/relationships/slide" Target="/ppt/slides/slide6.xml" Id="Rfbe7adc3a2724df5" /><Relationship Type="http://schemas.openxmlformats.org/officeDocument/2006/relationships/slide" Target="/ppt/slides/slide7.xml" Id="Reb347c61399f45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b732050bd644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17a93e46b4ca7" /><Relationship Type="http://schemas.openxmlformats.org/officeDocument/2006/relationships/theme" Target="/ppt/slideMasters/theme/theme1.xml" Id="R36b34997160f44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e17a93e46b4c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105a08a1b41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e532d3ac44d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937fee82048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c5d5789b94e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1a95267ed40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f7a7691a549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fff732d884c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CROWE STAVANGER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CROWE STAVANGER REVISJON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19 430 723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3 801 814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2 960 674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7 342 242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TOGRO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RISTU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GRØDEM TØNNES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SÆTREVIK TERJE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TUNHEIM RITA SYNNØVE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63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