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e734dedf3348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f90c953cdd46ff"/>
  </p:sldMasterIdLst>
  <p:sldIdLst>
    <p:sldId xmlns:r="http://schemas.openxmlformats.org/officeDocument/2006/relationships" id="256" r:id="R725e13ca31534393"/>
    <p:sldId xmlns:r="http://schemas.openxmlformats.org/officeDocument/2006/relationships" id="257" r:id="R4adadca1c1a241b5"/>
    <p:sldId xmlns:r="http://schemas.openxmlformats.org/officeDocument/2006/relationships" id="258" r:id="R1e97d477ae8a47c6"/>
    <p:sldId xmlns:r="http://schemas.openxmlformats.org/officeDocument/2006/relationships" id="259" r:id="R10bdd69f43274991"/>
    <p:sldId xmlns:r="http://schemas.openxmlformats.org/officeDocument/2006/relationships" id="260" r:id="R2d0ad6cb089d4c0c"/>
    <p:sldId xmlns:r="http://schemas.openxmlformats.org/officeDocument/2006/relationships" id="261" r:id="R5b3c5c2b242f4e74"/>
    <p:sldId xmlns:r="http://schemas.openxmlformats.org/officeDocument/2006/relationships" id="262" r:id="R70900734f29e4a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90c953cdd46ff" /><Relationship Type="http://schemas.openxmlformats.org/officeDocument/2006/relationships/slide" Target="/ppt/slides/slide1.xml" Id="R725e13ca31534393" /><Relationship Type="http://schemas.openxmlformats.org/officeDocument/2006/relationships/slide" Target="/ppt/slides/slide2.xml" Id="R4adadca1c1a241b5" /><Relationship Type="http://schemas.openxmlformats.org/officeDocument/2006/relationships/slide" Target="/ppt/slides/slide3.xml" Id="R1e97d477ae8a47c6" /><Relationship Type="http://schemas.openxmlformats.org/officeDocument/2006/relationships/slide" Target="/ppt/slides/slide4.xml" Id="R10bdd69f43274991" /><Relationship Type="http://schemas.openxmlformats.org/officeDocument/2006/relationships/slide" Target="/ppt/slides/slide5.xml" Id="R2d0ad6cb089d4c0c" /><Relationship Type="http://schemas.openxmlformats.org/officeDocument/2006/relationships/slide" Target="/ppt/slides/slide6.xml" Id="R5b3c5c2b242f4e74" /><Relationship Type="http://schemas.openxmlformats.org/officeDocument/2006/relationships/slide" Target="/ppt/slides/slide7.xml" Id="R70900734f29e4a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f737a6155b44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2d25366af40ac" /><Relationship Type="http://schemas.openxmlformats.org/officeDocument/2006/relationships/theme" Target="/ppt/slideMasters/theme/theme1.xml" Id="Rb5baba7de7094f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c2d25366af40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c38c0ded04f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5ca28d54441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cfad5600f45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38547767b44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16cc5484e4c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dfe31120a42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26582905549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UNIBUSS EKSPRESS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UNIBUSS EKSPRESS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190 719 901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16 768 258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15 754 530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43 716 012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95 992 275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UNIBUSS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08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poat@unibuss.no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www.unibuss.no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985 194 521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