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97b6643ff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08a3069994efe"/>
  </p:sldMasterIdLst>
  <p:sldIdLst>
    <p:sldId xmlns:r="http://schemas.openxmlformats.org/officeDocument/2006/relationships" id="256" r:id="Rdfb6032750254438"/>
    <p:sldId xmlns:r="http://schemas.openxmlformats.org/officeDocument/2006/relationships" id="257" r:id="R39a0ad3c987f45d8"/>
    <p:sldId xmlns:r="http://schemas.openxmlformats.org/officeDocument/2006/relationships" id="258" r:id="R0291a43650a24ede"/>
    <p:sldId xmlns:r="http://schemas.openxmlformats.org/officeDocument/2006/relationships" id="259" r:id="Rdb746d8a5a964b57"/>
    <p:sldId xmlns:r="http://schemas.openxmlformats.org/officeDocument/2006/relationships" id="260" r:id="R226553cf087a471f"/>
    <p:sldId xmlns:r="http://schemas.openxmlformats.org/officeDocument/2006/relationships" id="261" r:id="Rc7df9d07008f43fd"/>
    <p:sldId xmlns:r="http://schemas.openxmlformats.org/officeDocument/2006/relationships" id="262" r:id="R6c68bb2f583f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08a3069994efe" /><Relationship Type="http://schemas.openxmlformats.org/officeDocument/2006/relationships/slide" Target="/ppt/slides/slide1.xml" Id="Rdfb6032750254438" /><Relationship Type="http://schemas.openxmlformats.org/officeDocument/2006/relationships/slide" Target="/ppt/slides/slide2.xml" Id="R39a0ad3c987f45d8" /><Relationship Type="http://schemas.openxmlformats.org/officeDocument/2006/relationships/slide" Target="/ppt/slides/slide3.xml" Id="R0291a43650a24ede" /><Relationship Type="http://schemas.openxmlformats.org/officeDocument/2006/relationships/slide" Target="/ppt/slides/slide4.xml" Id="Rdb746d8a5a964b57" /><Relationship Type="http://schemas.openxmlformats.org/officeDocument/2006/relationships/slide" Target="/ppt/slides/slide5.xml" Id="R226553cf087a471f" /><Relationship Type="http://schemas.openxmlformats.org/officeDocument/2006/relationships/slide" Target="/ppt/slides/slide6.xml" Id="Rc7df9d07008f43fd" /><Relationship Type="http://schemas.openxmlformats.org/officeDocument/2006/relationships/slide" Target="/ppt/slides/slide7.xml" Id="R6c68bb2f583f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724b990f94a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6154ab9fe41fa" /><Relationship Type="http://schemas.openxmlformats.org/officeDocument/2006/relationships/theme" Target="/ppt/slideMasters/theme/theme1.xml" Id="Rb98850ad39ff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f6154ab9fe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90db952af4b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75f476285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89711fbec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c84844a8444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216540d9340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daf1266e14f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61b48878f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