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9fad29a13c4c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a022d698474f8b"/>
  </p:sldMasterIdLst>
  <p:sldIdLst>
    <p:sldId xmlns:r="http://schemas.openxmlformats.org/officeDocument/2006/relationships" id="256" r:id="R049aeb67bc0e4a39"/>
    <p:sldId xmlns:r="http://schemas.openxmlformats.org/officeDocument/2006/relationships" id="257" r:id="Read628477fbc4ba5"/>
    <p:sldId xmlns:r="http://schemas.openxmlformats.org/officeDocument/2006/relationships" id="258" r:id="R4ef36baeb1314c18"/>
    <p:sldId xmlns:r="http://schemas.openxmlformats.org/officeDocument/2006/relationships" id="259" r:id="R1e8cd5478ca746ac"/>
    <p:sldId xmlns:r="http://schemas.openxmlformats.org/officeDocument/2006/relationships" id="260" r:id="R6520da6930b04dc0"/>
    <p:sldId xmlns:r="http://schemas.openxmlformats.org/officeDocument/2006/relationships" id="261" r:id="R432d532073a840bb"/>
    <p:sldId xmlns:r="http://schemas.openxmlformats.org/officeDocument/2006/relationships" id="262" r:id="Rf2601c28240f4d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022d698474f8b" /><Relationship Type="http://schemas.openxmlformats.org/officeDocument/2006/relationships/slide" Target="/ppt/slides/slide1.xml" Id="R049aeb67bc0e4a39" /><Relationship Type="http://schemas.openxmlformats.org/officeDocument/2006/relationships/slide" Target="/ppt/slides/slide2.xml" Id="Read628477fbc4ba5" /><Relationship Type="http://schemas.openxmlformats.org/officeDocument/2006/relationships/slide" Target="/ppt/slides/slide3.xml" Id="R4ef36baeb1314c18" /><Relationship Type="http://schemas.openxmlformats.org/officeDocument/2006/relationships/slide" Target="/ppt/slides/slide4.xml" Id="R1e8cd5478ca746ac" /><Relationship Type="http://schemas.openxmlformats.org/officeDocument/2006/relationships/slide" Target="/ppt/slides/slide5.xml" Id="R6520da6930b04dc0" /><Relationship Type="http://schemas.openxmlformats.org/officeDocument/2006/relationships/slide" Target="/ppt/slides/slide6.xml" Id="R432d532073a840bb" /><Relationship Type="http://schemas.openxmlformats.org/officeDocument/2006/relationships/slide" Target="/ppt/slides/slide7.xml" Id="Rf2601c28240f4d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57cd4209d4e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e7080409e45ad" /><Relationship Type="http://schemas.openxmlformats.org/officeDocument/2006/relationships/theme" Target="/ppt/slideMasters/theme/theme1.xml" Id="R616cdac5872c42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4e7080409e45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13992ed854b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6e6ffa642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ceda49b1f4c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6d5cde7c84a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1d21e31174f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15b8bed5647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63c06932a49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DOVRE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DOVRE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−264 005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3 747 454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29 761 484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29 787 401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INGIERD PÅL CHRISTIAN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INGIERD PÅL CHRISTIAN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INGIERD PÅL CHRISTIAN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INGIERD PÅL CHRISTIAN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Christian Ingierd, Dovresvingen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985 234 035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INVEST AS</a:t>
            </a:r>
          </a:p>
        </p:txBody>
      </p:sp>
    </p:spTree>
  </p:cSld>
  <p:clrMapOvr>
    <a:masterClrMapping xmlns:a="http://schemas.openxmlformats.org/drawingml/2006/main"/>
  </p:clrMapOvr>
</p:sld>
</file>