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948d9f99a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03f41864c84ce2"/>
  </p:sldMasterIdLst>
  <p:sldIdLst>
    <p:sldId xmlns:r="http://schemas.openxmlformats.org/officeDocument/2006/relationships" id="256" r:id="Reaaaddd2c8b542bd"/>
    <p:sldId xmlns:r="http://schemas.openxmlformats.org/officeDocument/2006/relationships" id="257" r:id="Re3da4a41b5e44983"/>
    <p:sldId xmlns:r="http://schemas.openxmlformats.org/officeDocument/2006/relationships" id="258" r:id="Ra296f0b546674698"/>
    <p:sldId xmlns:r="http://schemas.openxmlformats.org/officeDocument/2006/relationships" id="259" r:id="Rcfe240becfe8409c"/>
    <p:sldId xmlns:r="http://schemas.openxmlformats.org/officeDocument/2006/relationships" id="260" r:id="Rbbba5825c93a4e3d"/>
    <p:sldId xmlns:r="http://schemas.openxmlformats.org/officeDocument/2006/relationships" id="261" r:id="Rccdc55f4c31f4604"/>
    <p:sldId xmlns:r="http://schemas.openxmlformats.org/officeDocument/2006/relationships" id="262" r:id="Rc7144e5f97dc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3f41864c84ce2" /><Relationship Type="http://schemas.openxmlformats.org/officeDocument/2006/relationships/slide" Target="/ppt/slides/slide1.xml" Id="Reaaaddd2c8b542bd" /><Relationship Type="http://schemas.openxmlformats.org/officeDocument/2006/relationships/slide" Target="/ppt/slides/slide2.xml" Id="Re3da4a41b5e44983" /><Relationship Type="http://schemas.openxmlformats.org/officeDocument/2006/relationships/slide" Target="/ppt/slides/slide3.xml" Id="Ra296f0b546674698" /><Relationship Type="http://schemas.openxmlformats.org/officeDocument/2006/relationships/slide" Target="/ppt/slides/slide4.xml" Id="Rcfe240becfe8409c" /><Relationship Type="http://schemas.openxmlformats.org/officeDocument/2006/relationships/slide" Target="/ppt/slides/slide5.xml" Id="Rbbba5825c93a4e3d" /><Relationship Type="http://schemas.openxmlformats.org/officeDocument/2006/relationships/slide" Target="/ppt/slides/slide6.xml" Id="Rccdc55f4c31f4604" /><Relationship Type="http://schemas.openxmlformats.org/officeDocument/2006/relationships/slide" Target="/ppt/slides/slide7.xml" Id="Rc7144e5f97dc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77870f282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3050fdaf46c7" /><Relationship Type="http://schemas.openxmlformats.org/officeDocument/2006/relationships/theme" Target="/ppt/slideMasters/theme/theme1.xml" Id="R43456835561846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733050fdaf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0673317bf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5f83be297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89bbb39e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b4185fc640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a9f3b06d41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ace734e9e4b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d8c074986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