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d7dc37d3c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e253f21144439"/>
  </p:sldMasterIdLst>
  <p:sldIdLst>
    <p:sldId xmlns:r="http://schemas.openxmlformats.org/officeDocument/2006/relationships" id="256" r:id="R686da967d17e4376"/>
    <p:sldId xmlns:r="http://schemas.openxmlformats.org/officeDocument/2006/relationships" id="257" r:id="Rb5096d78dc8742bf"/>
    <p:sldId xmlns:r="http://schemas.openxmlformats.org/officeDocument/2006/relationships" id="258" r:id="Rb76e11ceae46445a"/>
    <p:sldId xmlns:r="http://schemas.openxmlformats.org/officeDocument/2006/relationships" id="259" r:id="R56bd260abde6401f"/>
    <p:sldId xmlns:r="http://schemas.openxmlformats.org/officeDocument/2006/relationships" id="260" r:id="Rd19a5bb4598840b6"/>
    <p:sldId xmlns:r="http://schemas.openxmlformats.org/officeDocument/2006/relationships" id="261" r:id="R6e26bebb22094f80"/>
    <p:sldId xmlns:r="http://schemas.openxmlformats.org/officeDocument/2006/relationships" id="262" r:id="R8be0d71d92d7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e253f21144439" /><Relationship Type="http://schemas.openxmlformats.org/officeDocument/2006/relationships/slide" Target="/ppt/slides/slide1.xml" Id="R686da967d17e4376" /><Relationship Type="http://schemas.openxmlformats.org/officeDocument/2006/relationships/slide" Target="/ppt/slides/slide2.xml" Id="Rb5096d78dc8742bf" /><Relationship Type="http://schemas.openxmlformats.org/officeDocument/2006/relationships/slide" Target="/ppt/slides/slide3.xml" Id="Rb76e11ceae46445a" /><Relationship Type="http://schemas.openxmlformats.org/officeDocument/2006/relationships/slide" Target="/ppt/slides/slide4.xml" Id="R56bd260abde6401f" /><Relationship Type="http://schemas.openxmlformats.org/officeDocument/2006/relationships/slide" Target="/ppt/slides/slide5.xml" Id="Rd19a5bb4598840b6" /><Relationship Type="http://schemas.openxmlformats.org/officeDocument/2006/relationships/slide" Target="/ppt/slides/slide6.xml" Id="R6e26bebb22094f80" /><Relationship Type="http://schemas.openxmlformats.org/officeDocument/2006/relationships/slide" Target="/ppt/slides/slide7.xml" Id="R8be0d71d92d7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5e222708b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e6117f234acd" /><Relationship Type="http://schemas.openxmlformats.org/officeDocument/2006/relationships/theme" Target="/ppt/slideMasters/theme/theme1.xml" Id="Re4e77cf3a742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be6117f23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c03a7d6fb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4dc8ebbef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cdbb0206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a6fa9f91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cd899c1d1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7635e8e7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22582588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