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d15e9e81fe48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b77e3616c34ab5"/>
  </p:sldMasterIdLst>
  <p:sldIdLst>
    <p:sldId xmlns:r="http://schemas.openxmlformats.org/officeDocument/2006/relationships" id="256" r:id="Rf5dce27bc847465f"/>
    <p:sldId xmlns:r="http://schemas.openxmlformats.org/officeDocument/2006/relationships" id="257" r:id="R08396d977bd14213"/>
    <p:sldId xmlns:r="http://schemas.openxmlformats.org/officeDocument/2006/relationships" id="258" r:id="Rf0f0a99790b848e5"/>
    <p:sldId xmlns:r="http://schemas.openxmlformats.org/officeDocument/2006/relationships" id="259" r:id="R053108a1b7e1412b"/>
    <p:sldId xmlns:r="http://schemas.openxmlformats.org/officeDocument/2006/relationships" id="260" r:id="R8197eeec813c4e78"/>
    <p:sldId xmlns:r="http://schemas.openxmlformats.org/officeDocument/2006/relationships" id="261" r:id="R89e5ebc45a0c422b"/>
    <p:sldId xmlns:r="http://schemas.openxmlformats.org/officeDocument/2006/relationships" id="262" r:id="Rb5eff67f484a4e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b77e3616c34ab5" /><Relationship Type="http://schemas.openxmlformats.org/officeDocument/2006/relationships/slide" Target="/ppt/slides/slide1.xml" Id="Rf5dce27bc847465f" /><Relationship Type="http://schemas.openxmlformats.org/officeDocument/2006/relationships/slide" Target="/ppt/slides/slide2.xml" Id="R08396d977bd14213" /><Relationship Type="http://schemas.openxmlformats.org/officeDocument/2006/relationships/slide" Target="/ppt/slides/slide3.xml" Id="Rf0f0a99790b848e5" /><Relationship Type="http://schemas.openxmlformats.org/officeDocument/2006/relationships/slide" Target="/ppt/slides/slide4.xml" Id="R053108a1b7e1412b" /><Relationship Type="http://schemas.openxmlformats.org/officeDocument/2006/relationships/slide" Target="/ppt/slides/slide5.xml" Id="R8197eeec813c4e78" /><Relationship Type="http://schemas.openxmlformats.org/officeDocument/2006/relationships/slide" Target="/ppt/slides/slide6.xml" Id="R89e5ebc45a0c422b" /><Relationship Type="http://schemas.openxmlformats.org/officeDocument/2006/relationships/slide" Target="/ppt/slides/slide7.xml" Id="Rb5eff67f484a4e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0a3626a2b34f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3cff620b34a1e" /><Relationship Type="http://schemas.openxmlformats.org/officeDocument/2006/relationships/theme" Target="/ppt/slideMasters/theme/theme1.xml" Id="Raef8ca9efdc44d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53cff620b34a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9b46c23cc46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0bb139c1045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1d6b52d7742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19df8c22147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ca62ade1b4b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2ab8704f948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3e72641ac45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LANDBRUKSSAMVIRKE SERVICEKONTOR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SERVICEKONTOR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23 780 167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2 617 202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2 173 617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8 116 975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17 203 170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985 265 739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