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5c05db7ed640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5abc09f93742ba"/>
  </p:sldMasterIdLst>
  <p:sldIdLst>
    <p:sldId xmlns:r="http://schemas.openxmlformats.org/officeDocument/2006/relationships" id="256" r:id="Ra037be56e933401b"/>
    <p:sldId xmlns:r="http://schemas.openxmlformats.org/officeDocument/2006/relationships" id="257" r:id="R1b44c56bb8534ff3"/>
    <p:sldId xmlns:r="http://schemas.openxmlformats.org/officeDocument/2006/relationships" id="258" r:id="Rebf1f802545f4cac"/>
    <p:sldId xmlns:r="http://schemas.openxmlformats.org/officeDocument/2006/relationships" id="259" r:id="Rb70edc536f4f4f13"/>
    <p:sldId xmlns:r="http://schemas.openxmlformats.org/officeDocument/2006/relationships" id="260" r:id="Rab22c985834c41cd"/>
    <p:sldId xmlns:r="http://schemas.openxmlformats.org/officeDocument/2006/relationships" id="261" r:id="R257283d1bded4926"/>
    <p:sldId xmlns:r="http://schemas.openxmlformats.org/officeDocument/2006/relationships" id="262" r:id="Rb339a6c6530541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5abc09f93742ba" /><Relationship Type="http://schemas.openxmlformats.org/officeDocument/2006/relationships/slide" Target="/ppt/slides/slide1.xml" Id="Ra037be56e933401b" /><Relationship Type="http://schemas.openxmlformats.org/officeDocument/2006/relationships/slide" Target="/ppt/slides/slide2.xml" Id="R1b44c56bb8534ff3" /><Relationship Type="http://schemas.openxmlformats.org/officeDocument/2006/relationships/slide" Target="/ppt/slides/slide3.xml" Id="Rebf1f802545f4cac" /><Relationship Type="http://schemas.openxmlformats.org/officeDocument/2006/relationships/slide" Target="/ppt/slides/slide4.xml" Id="Rb70edc536f4f4f13" /><Relationship Type="http://schemas.openxmlformats.org/officeDocument/2006/relationships/slide" Target="/ppt/slides/slide5.xml" Id="Rab22c985834c41cd" /><Relationship Type="http://schemas.openxmlformats.org/officeDocument/2006/relationships/slide" Target="/ppt/slides/slide6.xml" Id="R257283d1bded4926" /><Relationship Type="http://schemas.openxmlformats.org/officeDocument/2006/relationships/slide" Target="/ppt/slides/slide7.xml" Id="Rb339a6c6530541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7976a5925443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7e0564825448d" /><Relationship Type="http://schemas.openxmlformats.org/officeDocument/2006/relationships/theme" Target="/ppt/slideMasters/theme/theme1.xml" Id="Rae8dfe9780c048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97e056482544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cd4f869fe48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c689af58044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f6d176c5e4c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ca08e0aff4b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b680caefb44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1ad2c40c54b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282eecc364b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KRISTIANSAND SPECSAVERS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KRISTIANSAND SPECSAVERS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18 094 300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2 122 981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1 651 415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895 084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6 699 752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NORWAY SPECSAVERS LTD  –  50,2 %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HEITMANN LINN E EEK  –  24,9 %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TORJESEN ASTRID EMILIE B  –  24,9 %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Markens gate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985 269 513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