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2de2e4552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2b954ceb748d8"/>
  </p:sldMasterIdLst>
  <p:sldIdLst>
    <p:sldId xmlns:r="http://schemas.openxmlformats.org/officeDocument/2006/relationships" id="256" r:id="R8d897853555544ff"/>
    <p:sldId xmlns:r="http://schemas.openxmlformats.org/officeDocument/2006/relationships" id="257" r:id="Rda9de85195b84b0c"/>
    <p:sldId xmlns:r="http://schemas.openxmlformats.org/officeDocument/2006/relationships" id="258" r:id="R28b6d3556eab4564"/>
    <p:sldId xmlns:r="http://schemas.openxmlformats.org/officeDocument/2006/relationships" id="259" r:id="R0866d8e0a4bc41a9"/>
    <p:sldId xmlns:r="http://schemas.openxmlformats.org/officeDocument/2006/relationships" id="260" r:id="Re4eb364d9704450a"/>
    <p:sldId xmlns:r="http://schemas.openxmlformats.org/officeDocument/2006/relationships" id="261" r:id="R3ddc63b4b708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2b954ceb748d8" /><Relationship Type="http://schemas.openxmlformats.org/officeDocument/2006/relationships/slide" Target="/ppt/slides/slide1.xml" Id="R8d897853555544ff" /><Relationship Type="http://schemas.openxmlformats.org/officeDocument/2006/relationships/slide" Target="/ppt/slides/slide2.xml" Id="Rda9de85195b84b0c" /><Relationship Type="http://schemas.openxmlformats.org/officeDocument/2006/relationships/slide" Target="/ppt/slides/slide3.xml" Id="R28b6d3556eab4564" /><Relationship Type="http://schemas.openxmlformats.org/officeDocument/2006/relationships/slide" Target="/ppt/slides/slide4.xml" Id="R0866d8e0a4bc41a9" /><Relationship Type="http://schemas.openxmlformats.org/officeDocument/2006/relationships/slide" Target="/ppt/slides/slide5.xml" Id="Re4eb364d9704450a" /><Relationship Type="http://schemas.openxmlformats.org/officeDocument/2006/relationships/slide" Target="/ppt/slides/slide6.xml" Id="R3ddc63b4b708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f1f357748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5538c51f1428d" /><Relationship Type="http://schemas.openxmlformats.org/officeDocument/2006/relationships/theme" Target="/ppt/slideMasters/theme/theme1.xml" Id="R921bd5f973cb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5538c51f1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8e62bc936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11bb6bab8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ffc7bb0e4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aff30bd18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27ae7127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081041d16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LOFOTLAM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LOFOTLAM SA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4 335 956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lofoten@lfr.no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985 270 791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