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d701ab0c2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ca9e05d3345fe"/>
  </p:sldMasterIdLst>
  <p:sldIdLst>
    <p:sldId xmlns:r="http://schemas.openxmlformats.org/officeDocument/2006/relationships" id="256" r:id="Re5e78cd349034e16"/>
    <p:sldId xmlns:r="http://schemas.openxmlformats.org/officeDocument/2006/relationships" id="257" r:id="R5facd7710021470b"/>
    <p:sldId xmlns:r="http://schemas.openxmlformats.org/officeDocument/2006/relationships" id="258" r:id="R577f7a8745734ec8"/>
    <p:sldId xmlns:r="http://schemas.openxmlformats.org/officeDocument/2006/relationships" id="259" r:id="R878f453bfef04959"/>
    <p:sldId xmlns:r="http://schemas.openxmlformats.org/officeDocument/2006/relationships" id="260" r:id="R3355ec86bc114b66"/>
    <p:sldId xmlns:r="http://schemas.openxmlformats.org/officeDocument/2006/relationships" id="261" r:id="Rb64853972ae84c21"/>
    <p:sldId xmlns:r="http://schemas.openxmlformats.org/officeDocument/2006/relationships" id="262" r:id="R2192a8e65bbb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ca9e05d3345fe" /><Relationship Type="http://schemas.openxmlformats.org/officeDocument/2006/relationships/slide" Target="/ppt/slides/slide1.xml" Id="Re5e78cd349034e16" /><Relationship Type="http://schemas.openxmlformats.org/officeDocument/2006/relationships/slide" Target="/ppt/slides/slide2.xml" Id="R5facd7710021470b" /><Relationship Type="http://schemas.openxmlformats.org/officeDocument/2006/relationships/slide" Target="/ppt/slides/slide3.xml" Id="R577f7a8745734ec8" /><Relationship Type="http://schemas.openxmlformats.org/officeDocument/2006/relationships/slide" Target="/ppt/slides/slide4.xml" Id="R878f453bfef04959" /><Relationship Type="http://schemas.openxmlformats.org/officeDocument/2006/relationships/slide" Target="/ppt/slides/slide5.xml" Id="R3355ec86bc114b66" /><Relationship Type="http://schemas.openxmlformats.org/officeDocument/2006/relationships/slide" Target="/ppt/slides/slide6.xml" Id="Rb64853972ae84c21" /><Relationship Type="http://schemas.openxmlformats.org/officeDocument/2006/relationships/slide" Target="/ppt/slides/slide7.xml" Id="R2192a8e65bbb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1b4fc8ac9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606a3f5d40de" /><Relationship Type="http://schemas.openxmlformats.org/officeDocument/2006/relationships/theme" Target="/ppt/slideMasters/theme/theme1.xml" Id="Ra252bda70036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1606a3f5d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715ce8b2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1dd6cf60d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d845c56e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10b09fbcb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93d7c9cd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2cfff1677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b174d374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