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1bed5cd2943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9e2a9b00b4689"/>
  </p:sldMasterIdLst>
  <p:sldIdLst>
    <p:sldId xmlns:r="http://schemas.openxmlformats.org/officeDocument/2006/relationships" id="256" r:id="Reeabd6f1f23149ca"/>
    <p:sldId xmlns:r="http://schemas.openxmlformats.org/officeDocument/2006/relationships" id="257" r:id="R47964eb63c5f4fcf"/>
    <p:sldId xmlns:r="http://schemas.openxmlformats.org/officeDocument/2006/relationships" id="258" r:id="Rb25039d9ff994fbc"/>
    <p:sldId xmlns:r="http://schemas.openxmlformats.org/officeDocument/2006/relationships" id="259" r:id="R0444fc70df1e4fa9"/>
    <p:sldId xmlns:r="http://schemas.openxmlformats.org/officeDocument/2006/relationships" id="260" r:id="R1b3cca8b7d9b494d"/>
    <p:sldId xmlns:r="http://schemas.openxmlformats.org/officeDocument/2006/relationships" id="261" r:id="R36815300e5b84cff"/>
    <p:sldId xmlns:r="http://schemas.openxmlformats.org/officeDocument/2006/relationships" id="262" r:id="R7ead01cd8541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9e2a9b00b4689" /><Relationship Type="http://schemas.openxmlformats.org/officeDocument/2006/relationships/slide" Target="/ppt/slides/slide1.xml" Id="Reeabd6f1f23149ca" /><Relationship Type="http://schemas.openxmlformats.org/officeDocument/2006/relationships/slide" Target="/ppt/slides/slide2.xml" Id="R47964eb63c5f4fcf" /><Relationship Type="http://schemas.openxmlformats.org/officeDocument/2006/relationships/slide" Target="/ppt/slides/slide3.xml" Id="Rb25039d9ff994fbc" /><Relationship Type="http://schemas.openxmlformats.org/officeDocument/2006/relationships/slide" Target="/ppt/slides/slide4.xml" Id="R0444fc70df1e4fa9" /><Relationship Type="http://schemas.openxmlformats.org/officeDocument/2006/relationships/slide" Target="/ppt/slides/slide5.xml" Id="R1b3cca8b7d9b494d" /><Relationship Type="http://schemas.openxmlformats.org/officeDocument/2006/relationships/slide" Target="/ppt/slides/slide6.xml" Id="R36815300e5b84cff" /><Relationship Type="http://schemas.openxmlformats.org/officeDocument/2006/relationships/slide" Target="/ppt/slides/slide7.xml" Id="R7ead01cd8541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d01cc52b743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c80b420c047e6" /><Relationship Type="http://schemas.openxmlformats.org/officeDocument/2006/relationships/theme" Target="/ppt/slideMasters/theme/theme1.xml" Id="Ra1c869f69c9b4c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c80b420c0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d050b4338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c35fede23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c128d5ede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877d300b3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1dfb2cc3042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df53d3c2d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bb61f4384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