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7502be0794c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f675f13104382"/>
  </p:sldMasterIdLst>
  <p:sldIdLst>
    <p:sldId xmlns:r="http://schemas.openxmlformats.org/officeDocument/2006/relationships" id="256" r:id="Rcac6cdfb01384621"/>
    <p:sldId xmlns:r="http://schemas.openxmlformats.org/officeDocument/2006/relationships" id="257" r:id="R049398c87f3e4076"/>
    <p:sldId xmlns:r="http://schemas.openxmlformats.org/officeDocument/2006/relationships" id="258" r:id="Ree1cf25528534501"/>
    <p:sldId xmlns:r="http://schemas.openxmlformats.org/officeDocument/2006/relationships" id="259" r:id="R0ced5380076b41ce"/>
    <p:sldId xmlns:r="http://schemas.openxmlformats.org/officeDocument/2006/relationships" id="260" r:id="R6faecba6591f4b44"/>
    <p:sldId xmlns:r="http://schemas.openxmlformats.org/officeDocument/2006/relationships" id="261" r:id="R88c2c77c3f7e4a75"/>
    <p:sldId xmlns:r="http://schemas.openxmlformats.org/officeDocument/2006/relationships" id="262" r:id="Rb84a4c2706c0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f675f13104382" /><Relationship Type="http://schemas.openxmlformats.org/officeDocument/2006/relationships/slide" Target="/ppt/slides/slide1.xml" Id="Rcac6cdfb01384621" /><Relationship Type="http://schemas.openxmlformats.org/officeDocument/2006/relationships/slide" Target="/ppt/slides/slide2.xml" Id="R049398c87f3e4076" /><Relationship Type="http://schemas.openxmlformats.org/officeDocument/2006/relationships/slide" Target="/ppt/slides/slide3.xml" Id="Ree1cf25528534501" /><Relationship Type="http://schemas.openxmlformats.org/officeDocument/2006/relationships/slide" Target="/ppt/slides/slide4.xml" Id="R0ced5380076b41ce" /><Relationship Type="http://schemas.openxmlformats.org/officeDocument/2006/relationships/slide" Target="/ppt/slides/slide5.xml" Id="R6faecba6591f4b44" /><Relationship Type="http://schemas.openxmlformats.org/officeDocument/2006/relationships/slide" Target="/ppt/slides/slide6.xml" Id="R88c2c77c3f7e4a75" /><Relationship Type="http://schemas.openxmlformats.org/officeDocument/2006/relationships/slide" Target="/ppt/slides/slide7.xml" Id="Rb84a4c2706c0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dba8cd4e6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9bef832d9478d" /><Relationship Type="http://schemas.openxmlformats.org/officeDocument/2006/relationships/theme" Target="/ppt/slideMasters/theme/theme1.xml" Id="Ra98072eb8545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9bef832d947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e41b4de6f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fc9ba1b342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f483fa6b3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303f6076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8c844f62c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3e77fe80c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ebc2e328f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