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7423dcdf474f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e018270cf743b0"/>
  </p:sldMasterIdLst>
  <p:sldIdLst>
    <p:sldId xmlns:r="http://schemas.openxmlformats.org/officeDocument/2006/relationships" id="256" r:id="R85a43bc3621b4a82"/>
    <p:sldId xmlns:r="http://schemas.openxmlformats.org/officeDocument/2006/relationships" id="257" r:id="R6a1419283eea4b88"/>
    <p:sldId xmlns:r="http://schemas.openxmlformats.org/officeDocument/2006/relationships" id="258" r:id="R623ec775121c450e"/>
    <p:sldId xmlns:r="http://schemas.openxmlformats.org/officeDocument/2006/relationships" id="259" r:id="R6117425daa454a01"/>
    <p:sldId xmlns:r="http://schemas.openxmlformats.org/officeDocument/2006/relationships" id="260" r:id="R9f96fc6d3918422b"/>
    <p:sldId xmlns:r="http://schemas.openxmlformats.org/officeDocument/2006/relationships" id="261" r:id="R63724111b5564983"/>
    <p:sldId xmlns:r="http://schemas.openxmlformats.org/officeDocument/2006/relationships" id="262" r:id="R43948c1450154e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018270cf743b0" /><Relationship Type="http://schemas.openxmlformats.org/officeDocument/2006/relationships/slide" Target="/ppt/slides/slide1.xml" Id="R85a43bc3621b4a82" /><Relationship Type="http://schemas.openxmlformats.org/officeDocument/2006/relationships/slide" Target="/ppt/slides/slide2.xml" Id="R6a1419283eea4b88" /><Relationship Type="http://schemas.openxmlformats.org/officeDocument/2006/relationships/slide" Target="/ppt/slides/slide3.xml" Id="R623ec775121c450e" /><Relationship Type="http://schemas.openxmlformats.org/officeDocument/2006/relationships/slide" Target="/ppt/slides/slide4.xml" Id="R6117425daa454a01" /><Relationship Type="http://schemas.openxmlformats.org/officeDocument/2006/relationships/slide" Target="/ppt/slides/slide5.xml" Id="R9f96fc6d3918422b" /><Relationship Type="http://schemas.openxmlformats.org/officeDocument/2006/relationships/slide" Target="/ppt/slides/slide6.xml" Id="R63724111b5564983" /><Relationship Type="http://schemas.openxmlformats.org/officeDocument/2006/relationships/slide" Target="/ppt/slides/slide7.xml" Id="R43948c1450154e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c20628f2841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b2638912c4c7a" /><Relationship Type="http://schemas.openxmlformats.org/officeDocument/2006/relationships/theme" Target="/ppt/slideMasters/theme/theme1.xml" Id="R43ec7b64e97446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b2638912c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ca341558849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b3a6b096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ea97ff13c47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31674e91549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4ef34cd6d44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ea3c08f6942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4f689aa25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