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00bbbbf36249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c354970fc44b40"/>
  </p:sldMasterIdLst>
  <p:sldIdLst>
    <p:sldId xmlns:r="http://schemas.openxmlformats.org/officeDocument/2006/relationships" id="256" r:id="Raeb6b40633f1409a"/>
    <p:sldId xmlns:r="http://schemas.openxmlformats.org/officeDocument/2006/relationships" id="257" r:id="Ra7265f27debc477f"/>
    <p:sldId xmlns:r="http://schemas.openxmlformats.org/officeDocument/2006/relationships" id="258" r:id="R5d5c21b04555486a"/>
    <p:sldId xmlns:r="http://schemas.openxmlformats.org/officeDocument/2006/relationships" id="259" r:id="R91c3a544bc59436d"/>
    <p:sldId xmlns:r="http://schemas.openxmlformats.org/officeDocument/2006/relationships" id="260" r:id="Ra7d0c8eb086c40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354970fc44b40" /><Relationship Type="http://schemas.openxmlformats.org/officeDocument/2006/relationships/slide" Target="/ppt/slides/slide1.xml" Id="Raeb6b40633f1409a" /><Relationship Type="http://schemas.openxmlformats.org/officeDocument/2006/relationships/slide" Target="/ppt/slides/slide2.xml" Id="Ra7265f27debc477f" /><Relationship Type="http://schemas.openxmlformats.org/officeDocument/2006/relationships/slide" Target="/ppt/slides/slide3.xml" Id="R5d5c21b04555486a" /><Relationship Type="http://schemas.openxmlformats.org/officeDocument/2006/relationships/slide" Target="/ppt/slides/slide4.xml" Id="R91c3a544bc59436d" /><Relationship Type="http://schemas.openxmlformats.org/officeDocument/2006/relationships/slide" Target="/ppt/slides/slide5.xml" Id="Ra7d0c8eb086c40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8ada05e80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8cc3c38964c42" /><Relationship Type="http://schemas.openxmlformats.org/officeDocument/2006/relationships/theme" Target="/ppt/slideMasters/theme/theme1.xml" Id="R0344d5c93e6e48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8cc3c38964c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19f2db52c42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58db9d5a14f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9a0230dfa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36c3dda02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d8fdf405546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RUNE ANTONSEN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RUNE ANTONSEN ble etablert [år] og holder til i Hundvin.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Fagervollen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5956 Hundvin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