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f6649855e143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e51cbc41c04452"/>
  </p:sldMasterIdLst>
  <p:sldIdLst>
    <p:sldId xmlns:r="http://schemas.openxmlformats.org/officeDocument/2006/relationships" id="256" r:id="R0a3fe1ca176f4644"/>
    <p:sldId xmlns:r="http://schemas.openxmlformats.org/officeDocument/2006/relationships" id="257" r:id="R1d6a475c691e44c7"/>
    <p:sldId xmlns:r="http://schemas.openxmlformats.org/officeDocument/2006/relationships" id="258" r:id="R0ad32979f9494c5d"/>
    <p:sldId xmlns:r="http://schemas.openxmlformats.org/officeDocument/2006/relationships" id="259" r:id="Ra6155d6603a54974"/>
    <p:sldId xmlns:r="http://schemas.openxmlformats.org/officeDocument/2006/relationships" id="260" r:id="R052ae6d589e14810"/>
    <p:sldId xmlns:r="http://schemas.openxmlformats.org/officeDocument/2006/relationships" id="261" r:id="R0791329c6c7f4c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e51cbc41c04452" /><Relationship Type="http://schemas.openxmlformats.org/officeDocument/2006/relationships/slide" Target="/ppt/slides/slide1.xml" Id="R0a3fe1ca176f4644" /><Relationship Type="http://schemas.openxmlformats.org/officeDocument/2006/relationships/slide" Target="/ppt/slides/slide2.xml" Id="R1d6a475c691e44c7" /><Relationship Type="http://schemas.openxmlformats.org/officeDocument/2006/relationships/slide" Target="/ppt/slides/slide3.xml" Id="R0ad32979f9494c5d" /><Relationship Type="http://schemas.openxmlformats.org/officeDocument/2006/relationships/slide" Target="/ppt/slides/slide4.xml" Id="Ra6155d6603a54974" /><Relationship Type="http://schemas.openxmlformats.org/officeDocument/2006/relationships/slide" Target="/ppt/slides/slide5.xml" Id="R052ae6d589e14810" /><Relationship Type="http://schemas.openxmlformats.org/officeDocument/2006/relationships/slide" Target="/ppt/slides/slide6.xml" Id="R0791329c6c7f4c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42194b73a343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0b8e8f7c748d3" /><Relationship Type="http://schemas.openxmlformats.org/officeDocument/2006/relationships/theme" Target="/ppt/slideMasters/theme/theme1.xml" Id="R793207c718e94a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b0b8e8f7c748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303a1252a44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fa9a9bdd345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97ab15c8d4a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7f8cc98ff47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5c541e6cc43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ff51f01c343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PENSJONISTFORBUNDET ANDENES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PENSJONISTFORBUNDET ANDENES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PENSJONISTFORBUNDET ANDENES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PENSJONISTFORBUNDET ANDENES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PENSJONISTFORBUNDET ANDENES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PENSJONISTFORBUNDET ANDENES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Egil Brensholm, Fridtjof Nansensgate 108A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8480 Andenes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ebrensholm@outlook.com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985 298 564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PENSJONISTFORBUNDET ANDENES</a:t>
            </a:r>
          </a:p>
        </p:txBody>
      </p:sp>
    </p:spTree>
  </p:cSld>
  <p:clrMapOvr>
    <a:masterClrMapping xmlns:a="http://schemas.openxmlformats.org/drawingml/2006/main"/>
  </p:clrMapOvr>
</p:sld>
</file>