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0ce3efa40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df747da2745b9"/>
  </p:sldMasterIdLst>
  <p:sldIdLst>
    <p:sldId xmlns:r="http://schemas.openxmlformats.org/officeDocument/2006/relationships" id="256" r:id="R390768b9f3614f5f"/>
    <p:sldId xmlns:r="http://schemas.openxmlformats.org/officeDocument/2006/relationships" id="257" r:id="Rc349466535f9483a"/>
    <p:sldId xmlns:r="http://schemas.openxmlformats.org/officeDocument/2006/relationships" id="258" r:id="R6ee27ba0e0e54cb8"/>
    <p:sldId xmlns:r="http://schemas.openxmlformats.org/officeDocument/2006/relationships" id="259" r:id="R7325e95b2a994864"/>
    <p:sldId xmlns:r="http://schemas.openxmlformats.org/officeDocument/2006/relationships" id="260" r:id="R32a04e318762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df747da2745b9" /><Relationship Type="http://schemas.openxmlformats.org/officeDocument/2006/relationships/slide" Target="/ppt/slides/slide1.xml" Id="R390768b9f3614f5f" /><Relationship Type="http://schemas.openxmlformats.org/officeDocument/2006/relationships/slide" Target="/ppt/slides/slide2.xml" Id="Rc349466535f9483a" /><Relationship Type="http://schemas.openxmlformats.org/officeDocument/2006/relationships/slide" Target="/ppt/slides/slide3.xml" Id="R6ee27ba0e0e54cb8" /><Relationship Type="http://schemas.openxmlformats.org/officeDocument/2006/relationships/slide" Target="/ppt/slides/slide4.xml" Id="R7325e95b2a994864" /><Relationship Type="http://schemas.openxmlformats.org/officeDocument/2006/relationships/slide" Target="/ppt/slides/slide5.xml" Id="R32a04e318762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71277c127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4e26382a45df" /><Relationship Type="http://schemas.openxmlformats.org/officeDocument/2006/relationships/theme" Target="/ppt/slideMasters/theme/theme1.xml" Id="Rfae164859db5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e4e26382a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97988daa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ebdb0c00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e325cc16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316cd5ff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a7c73de1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PENSJONISTFORBUNDET ANDENES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