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292cfc23ca46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8b54c5ee004b79"/>
  </p:sldMasterIdLst>
  <p:sldIdLst>
    <p:sldId xmlns:r="http://schemas.openxmlformats.org/officeDocument/2006/relationships" id="256" r:id="R2fea45ae7ef14ea8"/>
    <p:sldId xmlns:r="http://schemas.openxmlformats.org/officeDocument/2006/relationships" id="257" r:id="Ra8138f788d0c45db"/>
    <p:sldId xmlns:r="http://schemas.openxmlformats.org/officeDocument/2006/relationships" id="258" r:id="Rd7fadc3871c24605"/>
    <p:sldId xmlns:r="http://schemas.openxmlformats.org/officeDocument/2006/relationships" id="259" r:id="Rbebf5df3a3c84315"/>
    <p:sldId xmlns:r="http://schemas.openxmlformats.org/officeDocument/2006/relationships" id="260" r:id="Rb532864d1dac48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8b54c5ee004b79" /><Relationship Type="http://schemas.openxmlformats.org/officeDocument/2006/relationships/slide" Target="/ppt/slides/slide1.xml" Id="R2fea45ae7ef14ea8" /><Relationship Type="http://schemas.openxmlformats.org/officeDocument/2006/relationships/slide" Target="/ppt/slides/slide2.xml" Id="Ra8138f788d0c45db" /><Relationship Type="http://schemas.openxmlformats.org/officeDocument/2006/relationships/slide" Target="/ppt/slides/slide3.xml" Id="Rd7fadc3871c24605" /><Relationship Type="http://schemas.openxmlformats.org/officeDocument/2006/relationships/slide" Target="/ppt/slides/slide4.xml" Id="Rbebf5df3a3c84315" /><Relationship Type="http://schemas.openxmlformats.org/officeDocument/2006/relationships/slide" Target="/ppt/slides/slide5.xml" Id="Rb532864d1dac48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2fde1f959540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a4b943db44df3" /><Relationship Type="http://schemas.openxmlformats.org/officeDocument/2006/relationships/theme" Target="/ppt/slideMasters/theme/theme1.xml" Id="R21f428a85ac145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6a4b943db44d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6208c009a44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94da7092546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daf68163e43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bff9fa02842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dd1bd3f2942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SNH KONSULT Scott Norman Hansen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SNH KONSULT Scott Norman Hansen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SNH KONSULT Scott Norman Hansen ble etablert [år] og holder til i 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SNH KONSULT Scott Norman Hansen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SNH KONSULT Scott Norman Hansen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SNH KONSULT Scott Norman Hansen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Hellestadgangen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2072 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95 33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scott.hansen@c2i.net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985 343 934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SNH KONSULT Scott Norman Hansen</a:t>
            </a:r>
          </a:p>
        </p:txBody>
      </p:sp>
    </p:spTree>
  </p:cSld>
  <p:clrMapOvr>
    <a:masterClrMapping xmlns:a="http://schemas.openxmlformats.org/drawingml/2006/main"/>
  </p:clrMapOvr>
</p:sld>
</file>