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a58aecd53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b9889b9e4444a"/>
  </p:sldMasterIdLst>
  <p:sldIdLst>
    <p:sldId xmlns:r="http://schemas.openxmlformats.org/officeDocument/2006/relationships" id="256" r:id="Ree9a9cf1275b4fd0"/>
    <p:sldId xmlns:r="http://schemas.openxmlformats.org/officeDocument/2006/relationships" id="257" r:id="R96e4fb1e9b3b4acf"/>
    <p:sldId xmlns:r="http://schemas.openxmlformats.org/officeDocument/2006/relationships" id="258" r:id="Rfa15c1e220474e09"/>
    <p:sldId xmlns:r="http://schemas.openxmlformats.org/officeDocument/2006/relationships" id="259" r:id="Re756e19a94084c56"/>
    <p:sldId xmlns:r="http://schemas.openxmlformats.org/officeDocument/2006/relationships" id="260" r:id="R22fc075d494b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b9889b9e4444a" /><Relationship Type="http://schemas.openxmlformats.org/officeDocument/2006/relationships/slide" Target="/ppt/slides/slide1.xml" Id="Ree9a9cf1275b4fd0" /><Relationship Type="http://schemas.openxmlformats.org/officeDocument/2006/relationships/slide" Target="/ppt/slides/slide2.xml" Id="R96e4fb1e9b3b4acf" /><Relationship Type="http://schemas.openxmlformats.org/officeDocument/2006/relationships/slide" Target="/ppt/slides/slide3.xml" Id="Rfa15c1e220474e09" /><Relationship Type="http://schemas.openxmlformats.org/officeDocument/2006/relationships/slide" Target="/ppt/slides/slide4.xml" Id="Re756e19a94084c56" /><Relationship Type="http://schemas.openxmlformats.org/officeDocument/2006/relationships/slide" Target="/ppt/slides/slide5.xml" Id="R22fc075d494b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d926ab3464a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168c323c147e4" /><Relationship Type="http://schemas.openxmlformats.org/officeDocument/2006/relationships/theme" Target="/ppt/slideMasters/theme/theme1.xml" Id="R977d1cffeeeb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2168c323c1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1deb6e25c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d5d6e0c84e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14f26e66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5d277f687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2c6bfa55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STRANDPLAN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985 442 444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STRANDPLAN AS</a:t>
            </a:r>
          </a:p>
        </p:txBody>
      </p:sp>
    </p:spTree>
  </p:cSld>
  <p:clrMapOvr>
    <a:masterClrMapping xmlns:a="http://schemas.openxmlformats.org/drawingml/2006/main"/>
  </p:clrMapOvr>
</p:sld>
</file>