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5cde65bad24a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69260ac0034589"/>
  </p:sldMasterIdLst>
  <p:sldIdLst>
    <p:sldId xmlns:r="http://schemas.openxmlformats.org/officeDocument/2006/relationships" id="256" r:id="Rc8c70eac60574429"/>
    <p:sldId xmlns:r="http://schemas.openxmlformats.org/officeDocument/2006/relationships" id="257" r:id="Rce2ed40b21c849e5"/>
    <p:sldId xmlns:r="http://schemas.openxmlformats.org/officeDocument/2006/relationships" id="258" r:id="R84ca86354500435e"/>
    <p:sldId xmlns:r="http://schemas.openxmlformats.org/officeDocument/2006/relationships" id="259" r:id="R08b529be527947a2"/>
    <p:sldId xmlns:r="http://schemas.openxmlformats.org/officeDocument/2006/relationships" id="260" r:id="R0e3116d172a9452a"/>
    <p:sldId xmlns:r="http://schemas.openxmlformats.org/officeDocument/2006/relationships" id="261" r:id="R2e4ca49354294a37"/>
    <p:sldId xmlns:r="http://schemas.openxmlformats.org/officeDocument/2006/relationships" id="262" r:id="R3f8ac9faced945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9260ac0034589" /><Relationship Type="http://schemas.openxmlformats.org/officeDocument/2006/relationships/slide" Target="/ppt/slides/slide1.xml" Id="Rc8c70eac60574429" /><Relationship Type="http://schemas.openxmlformats.org/officeDocument/2006/relationships/slide" Target="/ppt/slides/slide2.xml" Id="Rce2ed40b21c849e5" /><Relationship Type="http://schemas.openxmlformats.org/officeDocument/2006/relationships/slide" Target="/ppt/slides/slide3.xml" Id="R84ca86354500435e" /><Relationship Type="http://schemas.openxmlformats.org/officeDocument/2006/relationships/slide" Target="/ppt/slides/slide4.xml" Id="R08b529be527947a2" /><Relationship Type="http://schemas.openxmlformats.org/officeDocument/2006/relationships/slide" Target="/ppt/slides/slide5.xml" Id="R0e3116d172a9452a" /><Relationship Type="http://schemas.openxmlformats.org/officeDocument/2006/relationships/slide" Target="/ppt/slides/slide6.xml" Id="R2e4ca49354294a37" /><Relationship Type="http://schemas.openxmlformats.org/officeDocument/2006/relationships/slide" Target="/ppt/slides/slide7.xml" Id="R3f8ac9faced945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a17ce3f0de47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814196ade423d" /><Relationship Type="http://schemas.openxmlformats.org/officeDocument/2006/relationships/theme" Target="/ppt/slideMasters/theme/theme1.xml" Id="R1fb1b04f41da4f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8814196ade42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88bbe3a4f44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c4d0afa45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8ed758a8a41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5485d34ef4d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a05b872164c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3de05858f4d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f6778ea494f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RADIO BØ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BØ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RADIO BØ DRIFT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BØ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BØ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BØ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886 857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794 830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823 143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BØ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RADIO BØ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BØ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Sikanveien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arne.osnes@radiobo.no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www.radiobo.no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985 447 470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RADIO BØ DRIFT AS</a:t>
            </a:r>
          </a:p>
        </p:txBody>
      </p:sp>
    </p:spTree>
  </p:cSld>
  <p:clrMapOvr>
    <a:masterClrMapping xmlns:a="http://schemas.openxmlformats.org/drawingml/2006/main"/>
  </p:clrMapOvr>
</p:sld>
</file>