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3636dce1d549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0bc74103c44056"/>
  </p:sldMasterIdLst>
  <p:sldIdLst>
    <p:sldId xmlns:r="http://schemas.openxmlformats.org/officeDocument/2006/relationships" id="256" r:id="R9904937de50243ef"/>
    <p:sldId xmlns:r="http://schemas.openxmlformats.org/officeDocument/2006/relationships" id="257" r:id="Rfc29b097397f48a9"/>
    <p:sldId xmlns:r="http://schemas.openxmlformats.org/officeDocument/2006/relationships" id="258" r:id="Rb55d57bc48974ee2"/>
    <p:sldId xmlns:r="http://schemas.openxmlformats.org/officeDocument/2006/relationships" id="259" r:id="Rf85fc68199d3487f"/>
    <p:sldId xmlns:r="http://schemas.openxmlformats.org/officeDocument/2006/relationships" id="260" r:id="R3be7d2566aea4d59"/>
    <p:sldId xmlns:r="http://schemas.openxmlformats.org/officeDocument/2006/relationships" id="261" r:id="Rb4a0fbca20b943e4"/>
    <p:sldId xmlns:r="http://schemas.openxmlformats.org/officeDocument/2006/relationships" id="262" r:id="R5f0f203907ff4d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bc74103c44056" /><Relationship Type="http://schemas.openxmlformats.org/officeDocument/2006/relationships/slide" Target="/ppt/slides/slide1.xml" Id="R9904937de50243ef" /><Relationship Type="http://schemas.openxmlformats.org/officeDocument/2006/relationships/slide" Target="/ppt/slides/slide2.xml" Id="Rfc29b097397f48a9" /><Relationship Type="http://schemas.openxmlformats.org/officeDocument/2006/relationships/slide" Target="/ppt/slides/slide3.xml" Id="Rb55d57bc48974ee2" /><Relationship Type="http://schemas.openxmlformats.org/officeDocument/2006/relationships/slide" Target="/ppt/slides/slide4.xml" Id="Rf85fc68199d3487f" /><Relationship Type="http://schemas.openxmlformats.org/officeDocument/2006/relationships/slide" Target="/ppt/slides/slide5.xml" Id="R3be7d2566aea4d59" /><Relationship Type="http://schemas.openxmlformats.org/officeDocument/2006/relationships/slide" Target="/ppt/slides/slide6.xml" Id="Rb4a0fbca20b943e4" /><Relationship Type="http://schemas.openxmlformats.org/officeDocument/2006/relationships/slide" Target="/ppt/slides/slide7.xml" Id="R5f0f203907ff4d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b85d0fc8640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7702060f443bb" /><Relationship Type="http://schemas.openxmlformats.org/officeDocument/2006/relationships/theme" Target="/ppt/slideMasters/theme/theme1.xml" Id="Re76a07f9a5de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67702060f443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357a18d82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1dcda01a544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bc2f2cf5641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5c54513ea4a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1a532c83f42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3bbcbd3dd40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281908ed04c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ANNIS RINGEBU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ANNIS RINGEBU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ANNIS RINGEBU AS ble etablert [år] og holder til i Ringebu.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ANNIS RINGEBU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ANNIS RINGEBU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ANNIS RINGEBU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43 632 874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840 085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14 981 614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ANNIS RINGEBU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ANNIS RINGEBU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Tomtegata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2630 Ringebu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28 03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985 458 316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ANNIS RINGEBU AS</a:t>
            </a:r>
          </a:p>
        </p:txBody>
      </p:sp>
    </p:spTree>
  </p:cSld>
  <p:clrMapOvr>
    <a:masterClrMapping xmlns:a="http://schemas.openxmlformats.org/drawingml/2006/main"/>
  </p:clrMapOvr>
</p:sld>
</file>