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196ea521ad4a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19539e39a64086"/>
  </p:sldMasterIdLst>
  <p:sldIdLst>
    <p:sldId xmlns:r="http://schemas.openxmlformats.org/officeDocument/2006/relationships" id="256" r:id="R06ac89efde22491a"/>
    <p:sldId xmlns:r="http://schemas.openxmlformats.org/officeDocument/2006/relationships" id="257" r:id="R5c373417aa784a18"/>
    <p:sldId xmlns:r="http://schemas.openxmlformats.org/officeDocument/2006/relationships" id="258" r:id="Re485dc5f00034adb"/>
    <p:sldId xmlns:r="http://schemas.openxmlformats.org/officeDocument/2006/relationships" id="259" r:id="Rfe42575493b84456"/>
    <p:sldId xmlns:r="http://schemas.openxmlformats.org/officeDocument/2006/relationships" id="260" r:id="Rbffd6fa697dc40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9539e39a64086" /><Relationship Type="http://schemas.openxmlformats.org/officeDocument/2006/relationships/slide" Target="/ppt/slides/slide1.xml" Id="R06ac89efde22491a" /><Relationship Type="http://schemas.openxmlformats.org/officeDocument/2006/relationships/slide" Target="/ppt/slides/slide2.xml" Id="R5c373417aa784a18" /><Relationship Type="http://schemas.openxmlformats.org/officeDocument/2006/relationships/slide" Target="/ppt/slides/slide3.xml" Id="Re485dc5f00034adb" /><Relationship Type="http://schemas.openxmlformats.org/officeDocument/2006/relationships/slide" Target="/ppt/slides/slide4.xml" Id="Rfe42575493b84456" /><Relationship Type="http://schemas.openxmlformats.org/officeDocument/2006/relationships/slide" Target="/ppt/slides/slide5.xml" Id="Rbffd6fa697dc40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0c86751cf4e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a0f8a837442b0" /><Relationship Type="http://schemas.openxmlformats.org/officeDocument/2006/relationships/theme" Target="/ppt/slideMasters/theme/theme1.xml" Id="Ra2c24f5bc0e1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fa0f8a837442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5bf83854144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166c82a184f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50321388645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875439e7346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e9cc7538648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985 462 267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MESTERCO AS</a:t>
            </a:r>
          </a:p>
        </p:txBody>
      </p:sp>
    </p:spTree>
  </p:cSld>
  <p:clrMapOvr>
    <a:masterClrMapping xmlns:a="http://schemas.openxmlformats.org/drawingml/2006/main"/>
  </p:clrMapOvr>
</p:sld>
</file>