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160dd4b70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25c31d234486d"/>
  </p:sldMasterIdLst>
  <p:sldIdLst>
    <p:sldId xmlns:r="http://schemas.openxmlformats.org/officeDocument/2006/relationships" id="256" r:id="R1a82ecb459a7466b"/>
    <p:sldId xmlns:r="http://schemas.openxmlformats.org/officeDocument/2006/relationships" id="257" r:id="Rc5c0fc45ed344e68"/>
    <p:sldId xmlns:r="http://schemas.openxmlformats.org/officeDocument/2006/relationships" id="258" r:id="R8e72447ac86b4db8"/>
    <p:sldId xmlns:r="http://schemas.openxmlformats.org/officeDocument/2006/relationships" id="259" r:id="R8c0f353a8d404246"/>
    <p:sldId xmlns:r="http://schemas.openxmlformats.org/officeDocument/2006/relationships" id="260" r:id="R9fd589f279e946d2"/>
    <p:sldId xmlns:r="http://schemas.openxmlformats.org/officeDocument/2006/relationships" id="261" r:id="R5a0a5b9f18104326"/>
    <p:sldId xmlns:r="http://schemas.openxmlformats.org/officeDocument/2006/relationships" id="262" r:id="R1475a318cbb8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25c31d234486d" /><Relationship Type="http://schemas.openxmlformats.org/officeDocument/2006/relationships/slide" Target="/ppt/slides/slide1.xml" Id="R1a82ecb459a7466b" /><Relationship Type="http://schemas.openxmlformats.org/officeDocument/2006/relationships/slide" Target="/ppt/slides/slide2.xml" Id="Rc5c0fc45ed344e68" /><Relationship Type="http://schemas.openxmlformats.org/officeDocument/2006/relationships/slide" Target="/ppt/slides/slide3.xml" Id="R8e72447ac86b4db8" /><Relationship Type="http://schemas.openxmlformats.org/officeDocument/2006/relationships/slide" Target="/ppt/slides/slide4.xml" Id="R8c0f353a8d404246" /><Relationship Type="http://schemas.openxmlformats.org/officeDocument/2006/relationships/slide" Target="/ppt/slides/slide5.xml" Id="R9fd589f279e946d2" /><Relationship Type="http://schemas.openxmlformats.org/officeDocument/2006/relationships/slide" Target="/ppt/slides/slide6.xml" Id="R5a0a5b9f18104326" /><Relationship Type="http://schemas.openxmlformats.org/officeDocument/2006/relationships/slide" Target="/ppt/slides/slide7.xml" Id="R1475a318cbb8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531a09ee6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2e3ee12347c6" /><Relationship Type="http://schemas.openxmlformats.org/officeDocument/2006/relationships/theme" Target="/ppt/slideMasters/theme/theme1.xml" Id="R26e98d76f215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82e3ee123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ae7b93124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0dcc884cc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dfb2c6a2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2137f9d87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5212ec59a4e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9542a1ad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33d95a047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MASKIN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83 015 284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3 440 942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2 568 703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10 890 208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24 393 924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MARTINSEN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MARTINSEN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Hagaveg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985 479 569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MASKIN AS</a:t>
            </a:r>
          </a:p>
        </p:txBody>
      </p:sp>
    </p:spTree>
  </p:cSld>
  <p:clrMapOvr>
    <a:masterClrMapping xmlns:a="http://schemas.openxmlformats.org/drawingml/2006/main"/>
  </p:clrMapOvr>
</p:sld>
</file>