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bcd00f2ff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a93e5b1ba4047"/>
  </p:sldMasterIdLst>
  <p:sldIdLst>
    <p:sldId xmlns:r="http://schemas.openxmlformats.org/officeDocument/2006/relationships" id="256" r:id="Ref9d16c39745416e"/>
    <p:sldId xmlns:r="http://schemas.openxmlformats.org/officeDocument/2006/relationships" id="257" r:id="Rb03c6faff15c4560"/>
    <p:sldId xmlns:r="http://schemas.openxmlformats.org/officeDocument/2006/relationships" id="258" r:id="R6e1925ce80f14e66"/>
    <p:sldId xmlns:r="http://schemas.openxmlformats.org/officeDocument/2006/relationships" id="259" r:id="Rd0390bc7878b4709"/>
    <p:sldId xmlns:r="http://schemas.openxmlformats.org/officeDocument/2006/relationships" id="260" r:id="R517f50d4ec85406a"/>
    <p:sldId xmlns:r="http://schemas.openxmlformats.org/officeDocument/2006/relationships" id="261" r:id="R77685010c7db49f2"/>
    <p:sldId xmlns:r="http://schemas.openxmlformats.org/officeDocument/2006/relationships" id="262" r:id="Rbc7f64cfd4a8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a93e5b1ba4047" /><Relationship Type="http://schemas.openxmlformats.org/officeDocument/2006/relationships/slide" Target="/ppt/slides/slide1.xml" Id="Ref9d16c39745416e" /><Relationship Type="http://schemas.openxmlformats.org/officeDocument/2006/relationships/slide" Target="/ppt/slides/slide2.xml" Id="Rb03c6faff15c4560" /><Relationship Type="http://schemas.openxmlformats.org/officeDocument/2006/relationships/slide" Target="/ppt/slides/slide3.xml" Id="R6e1925ce80f14e66" /><Relationship Type="http://schemas.openxmlformats.org/officeDocument/2006/relationships/slide" Target="/ppt/slides/slide4.xml" Id="Rd0390bc7878b4709" /><Relationship Type="http://schemas.openxmlformats.org/officeDocument/2006/relationships/slide" Target="/ppt/slides/slide5.xml" Id="R517f50d4ec85406a" /><Relationship Type="http://schemas.openxmlformats.org/officeDocument/2006/relationships/slide" Target="/ppt/slides/slide6.xml" Id="R77685010c7db49f2" /><Relationship Type="http://schemas.openxmlformats.org/officeDocument/2006/relationships/slide" Target="/ppt/slides/slide7.xml" Id="Rbc7f64cfd4a8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464a3c4e3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e6b1ee754de9" /><Relationship Type="http://schemas.openxmlformats.org/officeDocument/2006/relationships/theme" Target="/ppt/slideMasters/theme/theme1.xml" Id="Rec380d2cf08e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1e6b1ee75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9a01bbd6c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f864cdca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55c8729b7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aa76df5e2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1bc6f304d47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5dccaa7da4d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ad32a5e8a4e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NORD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5 444 892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985 483 345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