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d5d4fd019b9453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9dc8306183f4dde"/>
  </p:sldMasterIdLst>
  <p:sldIdLst>
    <p:sldId xmlns:r="http://schemas.openxmlformats.org/officeDocument/2006/relationships" id="256" r:id="R6022c9c5683a4830"/>
    <p:sldId xmlns:r="http://schemas.openxmlformats.org/officeDocument/2006/relationships" id="257" r:id="R60d96219069c477f"/>
    <p:sldId xmlns:r="http://schemas.openxmlformats.org/officeDocument/2006/relationships" id="258" r:id="Ra84d1790411d4bf7"/>
    <p:sldId xmlns:r="http://schemas.openxmlformats.org/officeDocument/2006/relationships" id="259" r:id="R90a6650052634c9a"/>
    <p:sldId xmlns:r="http://schemas.openxmlformats.org/officeDocument/2006/relationships" id="260" r:id="R4d955064cab14e5c"/>
    <p:sldId xmlns:r="http://schemas.openxmlformats.org/officeDocument/2006/relationships" id="261" r:id="R2085f879929c45a7"/>
    <p:sldId xmlns:r="http://schemas.openxmlformats.org/officeDocument/2006/relationships" id="262" r:id="R29eacf8e433646a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9dc8306183f4dde" /><Relationship Type="http://schemas.openxmlformats.org/officeDocument/2006/relationships/slide" Target="/ppt/slides/slide1.xml" Id="R6022c9c5683a4830" /><Relationship Type="http://schemas.openxmlformats.org/officeDocument/2006/relationships/slide" Target="/ppt/slides/slide2.xml" Id="R60d96219069c477f" /><Relationship Type="http://schemas.openxmlformats.org/officeDocument/2006/relationships/slide" Target="/ppt/slides/slide3.xml" Id="Ra84d1790411d4bf7" /><Relationship Type="http://schemas.openxmlformats.org/officeDocument/2006/relationships/slide" Target="/ppt/slides/slide4.xml" Id="R90a6650052634c9a" /><Relationship Type="http://schemas.openxmlformats.org/officeDocument/2006/relationships/slide" Target="/ppt/slides/slide5.xml" Id="R4d955064cab14e5c" /><Relationship Type="http://schemas.openxmlformats.org/officeDocument/2006/relationships/slide" Target="/ppt/slides/slide6.xml" Id="R2085f879929c45a7" /><Relationship Type="http://schemas.openxmlformats.org/officeDocument/2006/relationships/slide" Target="/ppt/slides/slide7.xml" Id="R29eacf8e433646a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3b81f9e8c83492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b60752a901440b5" /><Relationship Type="http://schemas.openxmlformats.org/officeDocument/2006/relationships/theme" Target="/ppt/slideMasters/theme/theme1.xml" Id="R2c8c7b0e519a440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b60752a901440b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22e4cd7c00c45f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7180bbd5f50436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b3560b46fa143e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ded29ceb30c4b1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747d18a07704ee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be4e4f458fd4e48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297e8491ece402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SCAN SUPPORT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SCAN SUPPORT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SCAN SUPPORT AS ble etablert [år] og holder til i Flateby.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SCAN SUPPORT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SCAN SUPPORT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SCAN SUPPORT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15 470 043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−568 992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−1 364 065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17 747 582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18 586 268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SCAN SUPPORT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REIDAR ANDERSEN  –  90,0 %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LISBETH ANDERSEN  –  10,0 %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SCAN SUPPORT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Melgårdshagan 95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1911 Flateby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64 92 97 55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scansupport@c2i.net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985 496 579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SCAN SUPPORT AS</a:t>
            </a:r>
          </a:p>
        </p:txBody>
      </p:sp>
    </p:spTree>
  </p:cSld>
  <p:clrMapOvr>
    <a:masterClrMapping xmlns:a="http://schemas.openxmlformats.org/drawingml/2006/main"/>
  </p:clrMapOvr>
</p:sld>
</file>