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48f6e6963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bffe0b3a14e9d"/>
  </p:sldMasterIdLst>
  <p:sldIdLst>
    <p:sldId xmlns:r="http://schemas.openxmlformats.org/officeDocument/2006/relationships" id="256" r:id="R13838bd35c574f2c"/>
    <p:sldId xmlns:r="http://schemas.openxmlformats.org/officeDocument/2006/relationships" id="257" r:id="R04766b39f9fe440f"/>
    <p:sldId xmlns:r="http://schemas.openxmlformats.org/officeDocument/2006/relationships" id="258" r:id="R7dbe4908d9054946"/>
    <p:sldId xmlns:r="http://schemas.openxmlformats.org/officeDocument/2006/relationships" id="259" r:id="R4fff33ce833e45f1"/>
    <p:sldId xmlns:r="http://schemas.openxmlformats.org/officeDocument/2006/relationships" id="260" r:id="R577149c0deaf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bffe0b3a14e9d" /><Relationship Type="http://schemas.openxmlformats.org/officeDocument/2006/relationships/slide" Target="/ppt/slides/slide1.xml" Id="R13838bd35c574f2c" /><Relationship Type="http://schemas.openxmlformats.org/officeDocument/2006/relationships/slide" Target="/ppt/slides/slide2.xml" Id="R04766b39f9fe440f" /><Relationship Type="http://schemas.openxmlformats.org/officeDocument/2006/relationships/slide" Target="/ppt/slides/slide3.xml" Id="R7dbe4908d9054946" /><Relationship Type="http://schemas.openxmlformats.org/officeDocument/2006/relationships/slide" Target="/ppt/slides/slide4.xml" Id="R4fff33ce833e45f1" /><Relationship Type="http://schemas.openxmlformats.org/officeDocument/2006/relationships/slide" Target="/ppt/slides/slide5.xml" Id="R577149c0deaf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909e65528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a27878eb43cf" /><Relationship Type="http://schemas.openxmlformats.org/officeDocument/2006/relationships/theme" Target="/ppt/slideMasters/theme/theme1.xml" Id="R545c20523f7d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ba27878eb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4acfc98e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53aad079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45485db2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682b82f1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1aa5bc2c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FINANSGRUPPEN VED NHH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FINANSGRUPPEN VED NHH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adhamrana@gmail.com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Finansgruppen.com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