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45c514884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4414f56ee4b0d"/>
  </p:sldMasterIdLst>
  <p:sldIdLst>
    <p:sldId xmlns:r="http://schemas.openxmlformats.org/officeDocument/2006/relationships" id="256" r:id="R22dfb145ea0a4047"/>
    <p:sldId xmlns:r="http://schemas.openxmlformats.org/officeDocument/2006/relationships" id="257" r:id="Rc388ae0fac5c4d35"/>
    <p:sldId xmlns:r="http://schemas.openxmlformats.org/officeDocument/2006/relationships" id="258" r:id="R8364de0860244b7b"/>
    <p:sldId xmlns:r="http://schemas.openxmlformats.org/officeDocument/2006/relationships" id="259" r:id="Rdc362782dc974ad4"/>
    <p:sldId xmlns:r="http://schemas.openxmlformats.org/officeDocument/2006/relationships" id="260" r:id="R1eaa33fee8f8451e"/>
    <p:sldId xmlns:r="http://schemas.openxmlformats.org/officeDocument/2006/relationships" id="261" r:id="R5dca79b83a164a59"/>
    <p:sldId xmlns:r="http://schemas.openxmlformats.org/officeDocument/2006/relationships" id="262" r:id="R0ba81af0bc2c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4414f56ee4b0d" /><Relationship Type="http://schemas.openxmlformats.org/officeDocument/2006/relationships/slide" Target="/ppt/slides/slide1.xml" Id="R22dfb145ea0a4047" /><Relationship Type="http://schemas.openxmlformats.org/officeDocument/2006/relationships/slide" Target="/ppt/slides/slide2.xml" Id="Rc388ae0fac5c4d35" /><Relationship Type="http://schemas.openxmlformats.org/officeDocument/2006/relationships/slide" Target="/ppt/slides/slide3.xml" Id="R8364de0860244b7b" /><Relationship Type="http://schemas.openxmlformats.org/officeDocument/2006/relationships/slide" Target="/ppt/slides/slide4.xml" Id="Rdc362782dc974ad4" /><Relationship Type="http://schemas.openxmlformats.org/officeDocument/2006/relationships/slide" Target="/ppt/slides/slide5.xml" Id="R1eaa33fee8f8451e" /><Relationship Type="http://schemas.openxmlformats.org/officeDocument/2006/relationships/slide" Target="/ppt/slides/slide6.xml" Id="R5dca79b83a164a59" /><Relationship Type="http://schemas.openxmlformats.org/officeDocument/2006/relationships/slide" Target="/ppt/slides/slide7.xml" Id="R0ba81af0bc2c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00676c793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7c32750e42dd" /><Relationship Type="http://schemas.openxmlformats.org/officeDocument/2006/relationships/theme" Target="/ppt/slideMasters/theme/theme1.xml" Id="R798afa140dec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37c32750e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6968d08c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fe281023c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686b6983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ff112155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bfe60105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887ca545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5ed1ced3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ØSTVOLD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39 689 464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39 770 019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BEKKHUS ØSTVOLD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ØSTVOLD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Patruljeveien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