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28999465f747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8473eaade34269"/>
  </p:sldMasterIdLst>
  <p:sldIdLst>
    <p:sldId xmlns:r="http://schemas.openxmlformats.org/officeDocument/2006/relationships" id="256" r:id="R0a9e6c10c03541ed"/>
    <p:sldId xmlns:r="http://schemas.openxmlformats.org/officeDocument/2006/relationships" id="257" r:id="Rf813e08ec3434824"/>
    <p:sldId xmlns:r="http://schemas.openxmlformats.org/officeDocument/2006/relationships" id="258" r:id="Ra71831659ebc4286"/>
    <p:sldId xmlns:r="http://schemas.openxmlformats.org/officeDocument/2006/relationships" id="259" r:id="R05affe8dca1d4b66"/>
    <p:sldId xmlns:r="http://schemas.openxmlformats.org/officeDocument/2006/relationships" id="260" r:id="Rf999feebcc264611"/>
    <p:sldId xmlns:r="http://schemas.openxmlformats.org/officeDocument/2006/relationships" id="261" r:id="R2ec551802d19403c"/>
    <p:sldId xmlns:r="http://schemas.openxmlformats.org/officeDocument/2006/relationships" id="262" r:id="R559397ae31fb4c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8473eaade34269" /><Relationship Type="http://schemas.openxmlformats.org/officeDocument/2006/relationships/slide" Target="/ppt/slides/slide1.xml" Id="R0a9e6c10c03541ed" /><Relationship Type="http://schemas.openxmlformats.org/officeDocument/2006/relationships/slide" Target="/ppt/slides/slide2.xml" Id="Rf813e08ec3434824" /><Relationship Type="http://schemas.openxmlformats.org/officeDocument/2006/relationships/slide" Target="/ppt/slides/slide3.xml" Id="Ra71831659ebc4286" /><Relationship Type="http://schemas.openxmlformats.org/officeDocument/2006/relationships/slide" Target="/ppt/slides/slide4.xml" Id="R05affe8dca1d4b66" /><Relationship Type="http://schemas.openxmlformats.org/officeDocument/2006/relationships/slide" Target="/ppt/slides/slide5.xml" Id="Rf999feebcc264611" /><Relationship Type="http://schemas.openxmlformats.org/officeDocument/2006/relationships/slide" Target="/ppt/slides/slide6.xml" Id="R2ec551802d19403c" /><Relationship Type="http://schemas.openxmlformats.org/officeDocument/2006/relationships/slide" Target="/ppt/slides/slide7.xml" Id="R559397ae31fb4c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6e1ac6ec9141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74744e25341ba" /><Relationship Type="http://schemas.openxmlformats.org/officeDocument/2006/relationships/theme" Target="/ppt/slideMasters/theme/theme1.xml" Id="R710f4a1c7b6f44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474744e25341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b6f38f7214f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eac066a6f44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efaf1676e49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c076e831248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e24cbc96c44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2f7e7315d47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532f9d65646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EGENCIA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12 758 227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364 087 757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492 647 734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HOLDINGS UK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15 16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985 573 913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