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052fa57ec42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482b09a394bda"/>
  </p:sldMasterIdLst>
  <p:sldIdLst>
    <p:sldId xmlns:r="http://schemas.openxmlformats.org/officeDocument/2006/relationships" id="256" r:id="R7a54cc974edc4acc"/>
    <p:sldId xmlns:r="http://schemas.openxmlformats.org/officeDocument/2006/relationships" id="257" r:id="R826bfc9e213a4858"/>
    <p:sldId xmlns:r="http://schemas.openxmlformats.org/officeDocument/2006/relationships" id="258" r:id="Rd9e750266d504c41"/>
    <p:sldId xmlns:r="http://schemas.openxmlformats.org/officeDocument/2006/relationships" id="259" r:id="Ra5114116f1bd4786"/>
    <p:sldId xmlns:r="http://schemas.openxmlformats.org/officeDocument/2006/relationships" id="260" r:id="Rc22239fca72f4709"/>
    <p:sldId xmlns:r="http://schemas.openxmlformats.org/officeDocument/2006/relationships" id="261" r:id="Re2d995359cc0440e"/>
    <p:sldId xmlns:r="http://schemas.openxmlformats.org/officeDocument/2006/relationships" id="262" r:id="R3a6265cef7fa49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482b09a394bda" /><Relationship Type="http://schemas.openxmlformats.org/officeDocument/2006/relationships/slide" Target="/ppt/slides/slide1.xml" Id="R7a54cc974edc4acc" /><Relationship Type="http://schemas.openxmlformats.org/officeDocument/2006/relationships/slide" Target="/ppt/slides/slide2.xml" Id="R826bfc9e213a4858" /><Relationship Type="http://schemas.openxmlformats.org/officeDocument/2006/relationships/slide" Target="/ppt/slides/slide3.xml" Id="Rd9e750266d504c41" /><Relationship Type="http://schemas.openxmlformats.org/officeDocument/2006/relationships/slide" Target="/ppt/slides/slide4.xml" Id="Ra5114116f1bd4786" /><Relationship Type="http://schemas.openxmlformats.org/officeDocument/2006/relationships/slide" Target="/ppt/slides/slide5.xml" Id="Rc22239fca72f4709" /><Relationship Type="http://schemas.openxmlformats.org/officeDocument/2006/relationships/slide" Target="/ppt/slides/slide6.xml" Id="Re2d995359cc0440e" /><Relationship Type="http://schemas.openxmlformats.org/officeDocument/2006/relationships/slide" Target="/ppt/slides/slide7.xml" Id="R3a6265cef7fa49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06d51e40c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b3733c7884534" /><Relationship Type="http://schemas.openxmlformats.org/officeDocument/2006/relationships/theme" Target="/ppt/slideMasters/theme/theme1.xml" Id="R2173c20d1111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b3733c78845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cceffe7bc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0728ad841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c2c794427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b942e871f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435ac513c40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6f97e555c4b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b84ea964c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DWTEKNIKK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DWTEKNIKK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11 990 666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Knivsøveien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1788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