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70b4a3a39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522a9a89b45b9"/>
  </p:sldMasterIdLst>
  <p:sldIdLst>
    <p:sldId xmlns:r="http://schemas.openxmlformats.org/officeDocument/2006/relationships" id="256" r:id="R61524b17c5ee4c95"/>
    <p:sldId xmlns:r="http://schemas.openxmlformats.org/officeDocument/2006/relationships" id="257" r:id="Rdead57c681114e73"/>
    <p:sldId xmlns:r="http://schemas.openxmlformats.org/officeDocument/2006/relationships" id="258" r:id="R64bd2091e1254d21"/>
    <p:sldId xmlns:r="http://schemas.openxmlformats.org/officeDocument/2006/relationships" id="259" r:id="R8d68dbfe67624457"/>
    <p:sldId xmlns:r="http://schemas.openxmlformats.org/officeDocument/2006/relationships" id="260" r:id="R5a6b03ba418e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522a9a89b45b9" /><Relationship Type="http://schemas.openxmlformats.org/officeDocument/2006/relationships/slide" Target="/ppt/slides/slide1.xml" Id="R61524b17c5ee4c95" /><Relationship Type="http://schemas.openxmlformats.org/officeDocument/2006/relationships/slide" Target="/ppt/slides/slide2.xml" Id="Rdead57c681114e73" /><Relationship Type="http://schemas.openxmlformats.org/officeDocument/2006/relationships/slide" Target="/ppt/slides/slide3.xml" Id="R64bd2091e1254d21" /><Relationship Type="http://schemas.openxmlformats.org/officeDocument/2006/relationships/slide" Target="/ppt/slides/slide4.xml" Id="R8d68dbfe67624457" /><Relationship Type="http://schemas.openxmlformats.org/officeDocument/2006/relationships/slide" Target="/ppt/slides/slide5.xml" Id="R5a6b03ba418e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1054350ef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a9c636bb94973" /><Relationship Type="http://schemas.openxmlformats.org/officeDocument/2006/relationships/theme" Target="/ppt/slideMasters/theme/theme1.xml" Id="Rcd5a4a512005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a9c636bb9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2079e4e9543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f49523ec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b38731662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5666a36449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daf6e9b1b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