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90a11d945f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67fac3fbb49b6"/>
  </p:sldMasterIdLst>
  <p:sldIdLst>
    <p:sldId xmlns:r="http://schemas.openxmlformats.org/officeDocument/2006/relationships" id="256" r:id="Rd6066c928b2a4954"/>
    <p:sldId xmlns:r="http://schemas.openxmlformats.org/officeDocument/2006/relationships" id="257" r:id="R32532bb3ebe44f18"/>
    <p:sldId xmlns:r="http://schemas.openxmlformats.org/officeDocument/2006/relationships" id="258" r:id="R39bb6fbe2ba845f7"/>
    <p:sldId xmlns:r="http://schemas.openxmlformats.org/officeDocument/2006/relationships" id="259" r:id="R411ff12928a3425a"/>
    <p:sldId xmlns:r="http://schemas.openxmlformats.org/officeDocument/2006/relationships" id="260" r:id="R1d9b7d6804b1443c"/>
    <p:sldId xmlns:r="http://schemas.openxmlformats.org/officeDocument/2006/relationships" id="261" r:id="Ra30ccdf4792444f7"/>
    <p:sldId xmlns:r="http://schemas.openxmlformats.org/officeDocument/2006/relationships" id="262" r:id="R86565b82cdfe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67fac3fbb49b6" /><Relationship Type="http://schemas.openxmlformats.org/officeDocument/2006/relationships/slide" Target="/ppt/slides/slide1.xml" Id="Rd6066c928b2a4954" /><Relationship Type="http://schemas.openxmlformats.org/officeDocument/2006/relationships/slide" Target="/ppt/slides/slide2.xml" Id="R32532bb3ebe44f18" /><Relationship Type="http://schemas.openxmlformats.org/officeDocument/2006/relationships/slide" Target="/ppt/slides/slide3.xml" Id="R39bb6fbe2ba845f7" /><Relationship Type="http://schemas.openxmlformats.org/officeDocument/2006/relationships/slide" Target="/ppt/slides/slide4.xml" Id="R411ff12928a3425a" /><Relationship Type="http://schemas.openxmlformats.org/officeDocument/2006/relationships/slide" Target="/ppt/slides/slide5.xml" Id="R1d9b7d6804b1443c" /><Relationship Type="http://schemas.openxmlformats.org/officeDocument/2006/relationships/slide" Target="/ppt/slides/slide6.xml" Id="Ra30ccdf4792444f7" /><Relationship Type="http://schemas.openxmlformats.org/officeDocument/2006/relationships/slide" Target="/ppt/slides/slide7.xml" Id="R86565b82cdfe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33cd197a8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feb6edd5448c7" /><Relationship Type="http://schemas.openxmlformats.org/officeDocument/2006/relationships/theme" Target="/ppt/slideMasters/theme/theme1.xml" Id="Rcc52c2e0e48741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feb6edd54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4aa7e5cfc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eee2ac68d47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22ad2ad7a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278c0212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bade209fc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18057d66c43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3184b27fb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RØNVIKFJÆRA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RØNVIKFJÆRA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470 943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1 533 833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JON INGE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Buvik, Skogsveien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8021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985 637 261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RØNVIKFJÆRA AS</a:t>
            </a:r>
          </a:p>
        </p:txBody>
      </p:sp>
    </p:spTree>
  </p:cSld>
  <p:clrMapOvr>
    <a:masterClrMapping xmlns:a="http://schemas.openxmlformats.org/drawingml/2006/main"/>
  </p:clrMapOvr>
</p:sld>
</file>