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613ff0232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186c2e70d4e39"/>
  </p:sldMasterIdLst>
  <p:sldIdLst>
    <p:sldId xmlns:r="http://schemas.openxmlformats.org/officeDocument/2006/relationships" id="256" r:id="R3a2e4ecda52f42ff"/>
    <p:sldId xmlns:r="http://schemas.openxmlformats.org/officeDocument/2006/relationships" id="257" r:id="R58bd5e11172541d3"/>
    <p:sldId xmlns:r="http://schemas.openxmlformats.org/officeDocument/2006/relationships" id="258" r:id="R711ef23712bc4739"/>
    <p:sldId xmlns:r="http://schemas.openxmlformats.org/officeDocument/2006/relationships" id="259" r:id="R94d1444dc1f242f8"/>
    <p:sldId xmlns:r="http://schemas.openxmlformats.org/officeDocument/2006/relationships" id="260" r:id="Rb043fb1a775e4144"/>
    <p:sldId xmlns:r="http://schemas.openxmlformats.org/officeDocument/2006/relationships" id="261" r:id="R677a23b0e5a948ca"/>
    <p:sldId xmlns:r="http://schemas.openxmlformats.org/officeDocument/2006/relationships" id="262" r:id="Redfc317e6927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186c2e70d4e39" /><Relationship Type="http://schemas.openxmlformats.org/officeDocument/2006/relationships/slide" Target="/ppt/slides/slide1.xml" Id="R3a2e4ecda52f42ff" /><Relationship Type="http://schemas.openxmlformats.org/officeDocument/2006/relationships/slide" Target="/ppt/slides/slide2.xml" Id="R58bd5e11172541d3" /><Relationship Type="http://schemas.openxmlformats.org/officeDocument/2006/relationships/slide" Target="/ppt/slides/slide3.xml" Id="R711ef23712bc4739" /><Relationship Type="http://schemas.openxmlformats.org/officeDocument/2006/relationships/slide" Target="/ppt/slides/slide4.xml" Id="R94d1444dc1f242f8" /><Relationship Type="http://schemas.openxmlformats.org/officeDocument/2006/relationships/slide" Target="/ppt/slides/slide5.xml" Id="Rb043fb1a775e4144" /><Relationship Type="http://schemas.openxmlformats.org/officeDocument/2006/relationships/slide" Target="/ppt/slides/slide6.xml" Id="R677a23b0e5a948ca" /><Relationship Type="http://schemas.openxmlformats.org/officeDocument/2006/relationships/slide" Target="/ppt/slides/slide7.xml" Id="Redfc317e6927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c925a83dd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4233033a4da2" /><Relationship Type="http://schemas.openxmlformats.org/officeDocument/2006/relationships/theme" Target="/ppt/slideMasters/theme/theme1.xml" Id="Rcf41150531bc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94233033a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22f21b09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cf87f1c9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fbafce83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45d04414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9c5fe6ea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76f18c03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2fabce09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