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d17bae611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2adadcc7647a7"/>
  </p:sldMasterIdLst>
  <p:sldIdLst>
    <p:sldId xmlns:r="http://schemas.openxmlformats.org/officeDocument/2006/relationships" id="256" r:id="Rff47483666da47e0"/>
    <p:sldId xmlns:r="http://schemas.openxmlformats.org/officeDocument/2006/relationships" id="257" r:id="R41e9fde8f1124bab"/>
    <p:sldId xmlns:r="http://schemas.openxmlformats.org/officeDocument/2006/relationships" id="258" r:id="Rcdcbad11fac24152"/>
    <p:sldId xmlns:r="http://schemas.openxmlformats.org/officeDocument/2006/relationships" id="259" r:id="R1f3787f705244333"/>
    <p:sldId xmlns:r="http://schemas.openxmlformats.org/officeDocument/2006/relationships" id="260" r:id="Rad19b94d7343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2adadcc7647a7" /><Relationship Type="http://schemas.openxmlformats.org/officeDocument/2006/relationships/slide" Target="/ppt/slides/slide1.xml" Id="Rff47483666da47e0" /><Relationship Type="http://schemas.openxmlformats.org/officeDocument/2006/relationships/slide" Target="/ppt/slides/slide2.xml" Id="R41e9fde8f1124bab" /><Relationship Type="http://schemas.openxmlformats.org/officeDocument/2006/relationships/slide" Target="/ppt/slides/slide3.xml" Id="Rcdcbad11fac24152" /><Relationship Type="http://schemas.openxmlformats.org/officeDocument/2006/relationships/slide" Target="/ppt/slides/slide4.xml" Id="R1f3787f705244333" /><Relationship Type="http://schemas.openxmlformats.org/officeDocument/2006/relationships/slide" Target="/ppt/slides/slide5.xml" Id="Rad19b94d7343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ae01f520f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e419c9674394" /><Relationship Type="http://schemas.openxmlformats.org/officeDocument/2006/relationships/theme" Target="/ppt/slideMasters/theme/theme1.xml" Id="R09483b4b811d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fe419c967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f2795f4e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012dc4c0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67ca42b1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1571efc6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4c07b85d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