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b032682e58748b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6685ba3ff73491a"/>
  </p:sldMasterIdLst>
  <p:sldIdLst>
    <p:sldId xmlns:r="http://schemas.openxmlformats.org/officeDocument/2006/relationships" id="256" r:id="Ra1e36ba246e64736"/>
    <p:sldId xmlns:r="http://schemas.openxmlformats.org/officeDocument/2006/relationships" id="257" r:id="R6301491d9cf54a63"/>
    <p:sldId xmlns:r="http://schemas.openxmlformats.org/officeDocument/2006/relationships" id="258" r:id="Rbb94739b9be8486e"/>
    <p:sldId xmlns:r="http://schemas.openxmlformats.org/officeDocument/2006/relationships" id="259" r:id="Rc4b225a8e2a6454b"/>
    <p:sldId xmlns:r="http://schemas.openxmlformats.org/officeDocument/2006/relationships" id="260" r:id="R3e34e03ce7024c48"/>
    <p:sldId xmlns:r="http://schemas.openxmlformats.org/officeDocument/2006/relationships" id="261" r:id="Rb753ad7852ec452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6685ba3ff73491a" /><Relationship Type="http://schemas.openxmlformats.org/officeDocument/2006/relationships/slide" Target="/ppt/slides/slide1.xml" Id="Ra1e36ba246e64736" /><Relationship Type="http://schemas.openxmlformats.org/officeDocument/2006/relationships/slide" Target="/ppt/slides/slide2.xml" Id="R6301491d9cf54a63" /><Relationship Type="http://schemas.openxmlformats.org/officeDocument/2006/relationships/slide" Target="/ppt/slides/slide3.xml" Id="Rbb94739b9be8486e" /><Relationship Type="http://schemas.openxmlformats.org/officeDocument/2006/relationships/slide" Target="/ppt/slides/slide4.xml" Id="Rc4b225a8e2a6454b" /><Relationship Type="http://schemas.openxmlformats.org/officeDocument/2006/relationships/slide" Target="/ppt/slides/slide5.xml" Id="R3e34e03ce7024c48" /><Relationship Type="http://schemas.openxmlformats.org/officeDocument/2006/relationships/slide" Target="/ppt/slides/slide6.xml" Id="Rb753ad7852ec452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a538228ac23495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856c14c64a4bf6" /><Relationship Type="http://schemas.openxmlformats.org/officeDocument/2006/relationships/theme" Target="/ppt/slideMasters/theme/theme1.xml" Id="Re8f9d1d7a0d1477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b856c14c64a4bf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5024d491fb4a5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adb45fc7114a7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4f129f01244c9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7c8914937347d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193e8d0ca3443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d2e741896248f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TYDAL BYGDESERVICE SA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TYDAL BYGDESERVICE SA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TYDAL BYGDESERVICE SA ble etablert [år] og holder til i Tydal.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TYDAL BYGDESERVICE SA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TYDAL BYGDESERVICE SA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TYDAL BYGDESERVICE SA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18 975 410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311 076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92 564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4 562 859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8 254 703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TYDAL BYGDESERVICE SA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Berggardsmyrvegen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7590 Tydal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985 687 021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TYDAL BYGDESERVICE SA</a:t>
            </a:r>
          </a:p>
        </p:txBody>
      </p:sp>
    </p:spTree>
  </p:cSld>
  <p:clrMapOvr>
    <a:masterClrMapping xmlns:a="http://schemas.openxmlformats.org/drawingml/2006/main"/>
  </p:clrMapOvr>
</p:sld>
</file>