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39ff851d3e47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755e3bf905492e"/>
  </p:sldMasterIdLst>
  <p:sldIdLst>
    <p:sldId xmlns:r="http://schemas.openxmlformats.org/officeDocument/2006/relationships" id="256" r:id="Rf69f663359104b0d"/>
    <p:sldId xmlns:r="http://schemas.openxmlformats.org/officeDocument/2006/relationships" id="257" r:id="R4c0eb7f8da6a4cb2"/>
    <p:sldId xmlns:r="http://schemas.openxmlformats.org/officeDocument/2006/relationships" id="258" r:id="R5677685f8b76417f"/>
    <p:sldId xmlns:r="http://schemas.openxmlformats.org/officeDocument/2006/relationships" id="259" r:id="R698644a2adc545d1"/>
    <p:sldId xmlns:r="http://schemas.openxmlformats.org/officeDocument/2006/relationships" id="260" r:id="R355f8a10b87f42cf"/>
    <p:sldId xmlns:r="http://schemas.openxmlformats.org/officeDocument/2006/relationships" id="261" r:id="R8fc02a9966ea4dbd"/>
    <p:sldId xmlns:r="http://schemas.openxmlformats.org/officeDocument/2006/relationships" id="262" r:id="Rb10e31544ad449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755e3bf905492e" /><Relationship Type="http://schemas.openxmlformats.org/officeDocument/2006/relationships/slide" Target="/ppt/slides/slide1.xml" Id="Rf69f663359104b0d" /><Relationship Type="http://schemas.openxmlformats.org/officeDocument/2006/relationships/slide" Target="/ppt/slides/slide2.xml" Id="R4c0eb7f8da6a4cb2" /><Relationship Type="http://schemas.openxmlformats.org/officeDocument/2006/relationships/slide" Target="/ppt/slides/slide3.xml" Id="R5677685f8b76417f" /><Relationship Type="http://schemas.openxmlformats.org/officeDocument/2006/relationships/slide" Target="/ppt/slides/slide4.xml" Id="R698644a2adc545d1" /><Relationship Type="http://schemas.openxmlformats.org/officeDocument/2006/relationships/slide" Target="/ppt/slides/slide5.xml" Id="R355f8a10b87f42cf" /><Relationship Type="http://schemas.openxmlformats.org/officeDocument/2006/relationships/slide" Target="/ppt/slides/slide6.xml" Id="R8fc02a9966ea4dbd" /><Relationship Type="http://schemas.openxmlformats.org/officeDocument/2006/relationships/slide" Target="/ppt/slides/slide7.xml" Id="Rb10e31544ad449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039b55abaf46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627b4326c4083" /><Relationship Type="http://schemas.openxmlformats.org/officeDocument/2006/relationships/theme" Target="/ppt/slideMasters/theme/theme1.xml" Id="R6abef4d661e640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4627b4326c40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4cd9eede14b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822d27d9a43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0f529841946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fc9b399a044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8e7acbcfe43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e5f63492542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8a8cce1a743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SPLENDOR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SPLENDOR AS ble etablert [år] og holder til i Vettre.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−331 117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KARI HELLE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OLE PETTER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KRISTINE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MARIANNE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Østenstadlia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1392 Vettre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985 758 913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