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f9da7f819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0d74f199f4525"/>
  </p:sldMasterIdLst>
  <p:sldIdLst>
    <p:sldId xmlns:r="http://schemas.openxmlformats.org/officeDocument/2006/relationships" id="256" r:id="Rd96be5ab614a4da8"/>
    <p:sldId xmlns:r="http://schemas.openxmlformats.org/officeDocument/2006/relationships" id="257" r:id="R3f25e8fce1044a3c"/>
    <p:sldId xmlns:r="http://schemas.openxmlformats.org/officeDocument/2006/relationships" id="258" r:id="Rdb780d01731f4f7b"/>
    <p:sldId xmlns:r="http://schemas.openxmlformats.org/officeDocument/2006/relationships" id="259" r:id="R967a5b78ffa840ca"/>
    <p:sldId xmlns:r="http://schemas.openxmlformats.org/officeDocument/2006/relationships" id="260" r:id="R7cd9568327824c28"/>
    <p:sldId xmlns:r="http://schemas.openxmlformats.org/officeDocument/2006/relationships" id="261" r:id="R312c295f0da74171"/>
    <p:sldId xmlns:r="http://schemas.openxmlformats.org/officeDocument/2006/relationships" id="262" r:id="R3045598ac78e47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0d74f199f4525" /><Relationship Type="http://schemas.openxmlformats.org/officeDocument/2006/relationships/slide" Target="/ppt/slides/slide1.xml" Id="Rd96be5ab614a4da8" /><Relationship Type="http://schemas.openxmlformats.org/officeDocument/2006/relationships/slide" Target="/ppt/slides/slide2.xml" Id="R3f25e8fce1044a3c" /><Relationship Type="http://schemas.openxmlformats.org/officeDocument/2006/relationships/slide" Target="/ppt/slides/slide3.xml" Id="Rdb780d01731f4f7b" /><Relationship Type="http://schemas.openxmlformats.org/officeDocument/2006/relationships/slide" Target="/ppt/slides/slide4.xml" Id="R967a5b78ffa840ca" /><Relationship Type="http://schemas.openxmlformats.org/officeDocument/2006/relationships/slide" Target="/ppt/slides/slide5.xml" Id="R7cd9568327824c28" /><Relationship Type="http://schemas.openxmlformats.org/officeDocument/2006/relationships/slide" Target="/ppt/slides/slide6.xml" Id="R312c295f0da74171" /><Relationship Type="http://schemas.openxmlformats.org/officeDocument/2006/relationships/slide" Target="/ppt/slides/slide7.xml" Id="R3045598ac78e47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6434c269a4c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10f5d8d76452c" /><Relationship Type="http://schemas.openxmlformats.org/officeDocument/2006/relationships/theme" Target="/ppt/slideMasters/theme/theme1.xml" Id="R79e7ba4e91af47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10f5d8d7645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f46196246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ba75a2e34d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8a78236d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f70c5a92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85754b04f46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5e9d5b87642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fac8c5369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KOLSTAD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SKOGSDRIFT AS ble etablert [år] og holder til i Namnå.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15 252 493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Monsrudvegen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2265 Namnå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ca-kol@online.no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